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8620-A087-4B0B-854A-63AED2DDF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7C55AE-3FA0-4298-AD2F-CC3717857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21E91-188B-4427-9205-88F9BEB9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536B-5CB2-48EE-9B95-75A395D9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93A1B-5AC5-456D-B542-5D2CE476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6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2D9D2-D4F2-4C93-9999-D309E5A4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4D49A-0581-47ED-B291-2FABA5C69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B0199-FF43-47A5-AD31-2EA4A433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1AA81-3F54-4490-B412-0B9009930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2B3D6-3A24-4A3C-9496-174D97BE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4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6A9BC3-CF01-4AFC-A403-C8BC71DE5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A2684-52F0-406C-A07B-5216B19FD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416C3-FD5A-4FDA-9020-9538E179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F3723-13DB-472F-9596-B3DA369FE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CE361-0DFF-4304-91CA-D922EE5C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3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B376-768F-45D8-9AFD-C4A94FFE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77D4C-104B-4E76-B547-0240B5E28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8C4E8-61C0-4495-B410-786FEF23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7F575-D230-42FD-BD0D-961B761A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DE678-DB66-4654-BB15-C306B2F10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7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46FA0-41F9-4C3A-8B33-37EC6936A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E01B7-145A-45BE-80D0-4EAA9E3FF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ED8D9-C212-4AC5-A396-C2D407DE8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11300-94E5-470F-AE82-5E31FD9F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095D-AE32-430E-861F-14ECDA985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83DF-73BD-4058-A4EF-2B98E3C1E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ED8EF-B26D-4414-9565-F6B20E5DE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4A64A6-6676-4CB9-867F-6A90155BF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F21F3-0E36-4E2A-ACD9-FBA92D79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EABE3-9F1A-45FB-A96B-C389ACA2E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A248A-EA73-48E7-AA41-D90EA1197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5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DA695-8B8D-4283-A953-472C46C9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EB9A9-F1B5-4EE3-B572-47AA221B4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157B6-CB81-4C65-B81A-58A1426FE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15C6-864B-48E3-84E8-F59CBCEB1C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E0A3D-1800-43E6-AA69-080B2E60E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F66BB-3696-4B74-9CE8-B6811009E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7ED02-AC5F-49A0-8388-52E8112D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1B3EB-2A97-40C1-9BAB-B670F605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89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295A-3A2F-4C1B-86A5-C84B2785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CB6EF-91A5-4FB2-A642-216A3B0A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C3430-85EE-4926-B435-7E086C35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28831-1365-4139-B7B1-CDCCB1C4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93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739BA-DFDE-4283-B932-6B08B99D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155E2-75AA-4FE4-BA73-CDE65EC8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CDF03-CE98-49A3-AB0C-79BA80C48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0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6AF11-BC35-408D-9BEE-69BDD644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3C3A5-7F1C-4A76-94E8-4683F5F93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B1B42F-2BFE-4D61-8D17-C0F15BFC1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50719-6569-4273-B990-6A19298F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AD03B-835E-4B4C-B9A5-C3283C79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7AFBE-0AF2-4A0C-8032-04DEE7DE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90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9F7A-4793-451C-B3D9-AFDCC426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E10DF9-7A34-4E54-9E2C-2FC3C0BEF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6B065-6075-42C6-896A-CCEB680A5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9FE4F-53DF-4DC5-AC97-785E269D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76A41-F3E4-46AD-838C-408D513D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ED049-2620-49CE-B8B0-A966491A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90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A44715-B418-4822-AEE8-298CEBA77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874AB-422C-4B31-8A1E-8FDD9C14B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5E546-49B4-4670-9487-3D1F165A3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B8E64-2AA4-4197-9F44-FEAEAE46D1F2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1C67C-0715-4A47-AA40-7A1DC9C4F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B5E2E-EB86-49CF-96D8-C473BCD0E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5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FE8B58-081E-4F2A-9798-F3B0D7A15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890587"/>
            <a:ext cx="33528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2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CF5492-4F3B-4DFB-AD12-FEC998E0F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547" y="701748"/>
            <a:ext cx="9730905" cy="261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00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A653B0-2935-477B-BFAE-AF8F601C8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060" y="537210"/>
            <a:ext cx="10057880" cy="555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911C0B-03F4-496F-A393-3352CC68F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63" y="244548"/>
            <a:ext cx="10134473" cy="540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02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76F67B-6E84-4CC4-8690-E31C24A6C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133" y="483517"/>
            <a:ext cx="3120927" cy="14276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A206773-21FC-4859-B78F-B4FAD14F5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580" y="291925"/>
            <a:ext cx="6781800" cy="3238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9DCAAF-2E57-4FE8-86C7-1A447A5925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9884" y="2786063"/>
            <a:ext cx="4596765" cy="353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5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43DC2B-72E1-4E18-B426-8BF0F412E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040" y="343837"/>
            <a:ext cx="10495920" cy="546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2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4DEC07-9A99-4065-BD18-B07343BE2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493" y="349581"/>
            <a:ext cx="9867014" cy="560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06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C24716-6376-4D54-A6CE-12D1AB46E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463" y="1397734"/>
            <a:ext cx="9955074" cy="284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04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537077-9FB9-4D13-ABED-8DBA851B6DED}"/>
              </a:ext>
            </a:extLst>
          </p:cNvPr>
          <p:cNvSpPr txBox="1"/>
          <p:nvPr/>
        </p:nvSpPr>
        <p:spPr>
          <a:xfrm>
            <a:off x="1029586" y="3429000"/>
            <a:ext cx="10132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rjohnston@prioryacademies.co.uk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DEAD3E-8E00-4286-8014-7A69BEE67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42" y="81447"/>
            <a:ext cx="2197353" cy="332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07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R Johnston</dc:creator>
  <cp:lastModifiedBy>Mr R Johnston</cp:lastModifiedBy>
  <cp:revision>5</cp:revision>
  <dcterms:created xsi:type="dcterms:W3CDTF">2023-09-27T15:26:01Z</dcterms:created>
  <dcterms:modified xsi:type="dcterms:W3CDTF">2024-09-17T10:19:52Z</dcterms:modified>
</cp:coreProperties>
</file>