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70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68828-987C-4626-AC34-64038555B5E4}" v="469" dt="2023-09-26T17:31:35.573"/>
    <p1510:client id="{2F6F7026-7B2D-40AC-80B7-AA9AA50EAB22}" v="252" dt="2023-09-25T19:34:14.423"/>
    <p1510:client id="{C315A8A6-0F23-8069-E423-1C4F62182137}" v="2" dt="2023-09-26T17:34:56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A Gunter" userId="S::agunter@prioryacademies.co.uk::44875787-88d6-4ef2-8d2e-108498edb7d1" providerId="AD" clId="Web-{20468828-987C-4626-AC34-64038555B5E4}"/>
    <pc:docChg chg="addSld delSld modSld sldOrd">
      <pc:chgData name="Mr A Gunter" userId="S::agunter@prioryacademies.co.uk::44875787-88d6-4ef2-8d2e-108498edb7d1" providerId="AD" clId="Web-{20468828-987C-4626-AC34-64038555B5E4}" dt="2023-09-26T17:31:35.573" v="466" actId="20577"/>
      <pc:docMkLst>
        <pc:docMk/>
      </pc:docMkLst>
      <pc:sldChg chg="addSp delSp modSp">
        <pc:chgData name="Mr A Gunter" userId="S::agunter@prioryacademies.co.uk::44875787-88d6-4ef2-8d2e-108498edb7d1" providerId="AD" clId="Web-{20468828-987C-4626-AC34-64038555B5E4}" dt="2023-09-26T17:26:56.268" v="453"/>
        <pc:sldMkLst>
          <pc:docMk/>
          <pc:sldMk cId="1614989894" sldId="257"/>
        </pc:sldMkLst>
        <pc:spChg chg="mod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2" creationId="{642B9F41-89B8-A527-C52D-4D81414809B9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3" creationId="{425642D8-4743-18DA-1C27-25FC010BFDAF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8" creationId="{C2554CA6-288E-4202-BC52-2E5A8F0C0AED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10" creationId="{B10BB131-AC8E-4A8E-A5D1-36260F720C3B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12" creationId="{5B7778FC-632E-4DCA-A7CB-0D7731CCF970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14" creationId="{FA23A907-97FB-4A8F-880A-DD77401C4296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20" creationId="{0C541B88-1AE9-40C3-AFD5-967787C1979F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22" creationId="{E5F17139-31EE-46AC-B04F-DBBD852DD6CB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28" creationId="{89D16701-DA76-4F72-BB63-E2C3FFBDFE0F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6:56.268" v="453"/>
          <ac:spMkLst>
            <pc:docMk/>
            <pc:sldMk cId="1614989894" sldId="257"/>
            <ac:spMk id="30" creationId="{1CC28BE1-9DC6-43FE-9582-39F091098D77}"/>
          </ac:spMkLst>
        </pc:spChg>
        <pc:grpChg chg="add">
          <ac:chgData name="Mr A Gunter" userId="S::agunter@prioryacademies.co.uk::44875787-88d6-4ef2-8d2e-108498edb7d1" providerId="AD" clId="Web-{20468828-987C-4626-AC34-64038555B5E4}" dt="2023-09-26T17:26:56.268" v="453"/>
          <ac:grpSpMkLst>
            <pc:docMk/>
            <pc:sldMk cId="1614989894" sldId="257"/>
            <ac:grpSpMk id="24" creationId="{7CF625D3-71A3-4F30-A096-8EF334E959D0}"/>
          </ac:grpSpMkLst>
        </pc:grpChg>
        <pc:grpChg chg="add">
          <ac:chgData name="Mr A Gunter" userId="S::agunter@prioryacademies.co.uk::44875787-88d6-4ef2-8d2e-108498edb7d1" providerId="AD" clId="Web-{20468828-987C-4626-AC34-64038555B5E4}" dt="2023-09-26T17:26:56.268" v="453"/>
          <ac:grpSpMkLst>
            <pc:docMk/>
            <pc:sldMk cId="1614989894" sldId="257"/>
            <ac:grpSpMk id="32" creationId="{AF9AF3F3-CE0C-4125-BDD7-346487FA0B40}"/>
          </ac:grpSpMkLst>
        </pc:grpChg>
        <pc:graphicFrameChg chg="add">
          <ac:chgData name="Mr A Gunter" userId="S::agunter@prioryacademies.co.uk::44875787-88d6-4ef2-8d2e-108498edb7d1" providerId="AD" clId="Web-{20468828-987C-4626-AC34-64038555B5E4}" dt="2023-09-26T17:26:56.268" v="453"/>
          <ac:graphicFrameMkLst>
            <pc:docMk/>
            <pc:sldMk cId="1614989894" sldId="257"/>
            <ac:graphicFrameMk id="16" creationId="{BCD3CDB8-049B-5515-F732-48536FB4B6C0}"/>
          </ac:graphicFrameMkLst>
        </pc:graphicFrameChg>
      </pc:sldChg>
      <pc:sldChg chg="modSp">
        <pc:chgData name="Mr A Gunter" userId="S::agunter@prioryacademies.co.uk::44875787-88d6-4ef2-8d2e-108498edb7d1" providerId="AD" clId="Web-{20468828-987C-4626-AC34-64038555B5E4}" dt="2023-09-26T17:23:30.260" v="443" actId="1076"/>
        <pc:sldMkLst>
          <pc:docMk/>
          <pc:sldMk cId="207789146" sldId="259"/>
        </pc:sldMkLst>
        <pc:picChg chg="mod">
          <ac:chgData name="Mr A Gunter" userId="S::agunter@prioryacademies.co.uk::44875787-88d6-4ef2-8d2e-108498edb7d1" providerId="AD" clId="Web-{20468828-987C-4626-AC34-64038555B5E4}" dt="2023-09-26T17:23:30.260" v="443" actId="1076"/>
          <ac:picMkLst>
            <pc:docMk/>
            <pc:sldMk cId="207789146" sldId="259"/>
            <ac:picMk id="4" creationId="{5D02AD68-7D0E-F2D6-B051-1F5EF8A46580}"/>
          </ac:picMkLst>
        </pc:picChg>
      </pc:sldChg>
      <pc:sldChg chg="del">
        <pc:chgData name="Mr A Gunter" userId="S::agunter@prioryacademies.co.uk::44875787-88d6-4ef2-8d2e-108498edb7d1" providerId="AD" clId="Web-{20468828-987C-4626-AC34-64038555B5E4}" dt="2023-09-26T17:10:10.504" v="118"/>
        <pc:sldMkLst>
          <pc:docMk/>
          <pc:sldMk cId="2896247955" sldId="261"/>
        </pc:sldMkLst>
      </pc:sldChg>
      <pc:sldChg chg="del ord">
        <pc:chgData name="Mr A Gunter" userId="S::agunter@prioryacademies.co.uk::44875787-88d6-4ef2-8d2e-108498edb7d1" providerId="AD" clId="Web-{20468828-987C-4626-AC34-64038555B5E4}" dt="2023-09-26T17:14:09.339" v="218"/>
        <pc:sldMkLst>
          <pc:docMk/>
          <pc:sldMk cId="539242915" sldId="262"/>
        </pc:sldMkLst>
      </pc:sldChg>
      <pc:sldChg chg="del">
        <pc:chgData name="Mr A Gunter" userId="S::agunter@prioryacademies.co.uk::44875787-88d6-4ef2-8d2e-108498edb7d1" providerId="AD" clId="Web-{20468828-987C-4626-AC34-64038555B5E4}" dt="2023-09-26T17:19:18.097" v="375"/>
        <pc:sldMkLst>
          <pc:docMk/>
          <pc:sldMk cId="3806374529" sldId="263"/>
        </pc:sldMkLst>
      </pc:sldChg>
      <pc:sldChg chg="del">
        <pc:chgData name="Mr A Gunter" userId="S::agunter@prioryacademies.co.uk::44875787-88d6-4ef2-8d2e-108498edb7d1" providerId="AD" clId="Web-{20468828-987C-4626-AC34-64038555B5E4}" dt="2023-09-26T17:22:20.852" v="442"/>
        <pc:sldMkLst>
          <pc:docMk/>
          <pc:sldMk cId="2324511850" sldId="264"/>
        </pc:sldMkLst>
      </pc:sldChg>
      <pc:sldChg chg="addSp delSp modSp mod setBg">
        <pc:chgData name="Mr A Gunter" userId="S::agunter@prioryacademies.co.uk::44875787-88d6-4ef2-8d2e-108498edb7d1" providerId="AD" clId="Web-{20468828-987C-4626-AC34-64038555B5E4}" dt="2023-09-26T17:31:35.573" v="466" actId="20577"/>
        <pc:sldMkLst>
          <pc:docMk/>
          <pc:sldMk cId="4086124896" sldId="265"/>
        </pc:sldMkLst>
        <pc:spChg chg="mod">
          <ac:chgData name="Mr A Gunter" userId="S::agunter@prioryacademies.co.uk::44875787-88d6-4ef2-8d2e-108498edb7d1" providerId="AD" clId="Web-{20468828-987C-4626-AC34-64038555B5E4}" dt="2023-09-26T17:05:45.387" v="31" actId="1076"/>
          <ac:spMkLst>
            <pc:docMk/>
            <pc:sldMk cId="4086124896" sldId="265"/>
            <ac:spMk id="2" creationId="{00000000-0000-0000-0000-000000000000}"/>
          </ac:spMkLst>
        </pc:spChg>
        <pc:spChg chg="mod">
          <ac:chgData name="Mr A Gunter" userId="S::agunter@prioryacademies.co.uk::44875787-88d6-4ef2-8d2e-108498edb7d1" providerId="AD" clId="Web-{20468828-987C-4626-AC34-64038555B5E4}" dt="2023-09-26T17:31:35.573" v="466" actId="20577"/>
          <ac:spMkLst>
            <pc:docMk/>
            <pc:sldMk cId="4086124896" sldId="265"/>
            <ac:spMk id="3" creationId="{00000000-0000-0000-0000-000000000000}"/>
          </ac:spMkLst>
        </pc:spChg>
        <pc:spChg chg="add mod">
          <ac:chgData name="Mr A Gunter" userId="S::agunter@prioryacademies.co.uk::44875787-88d6-4ef2-8d2e-108498edb7d1" providerId="AD" clId="Web-{20468828-987C-4626-AC34-64038555B5E4}" dt="2023-09-26T17:04:20.838" v="15"/>
          <ac:spMkLst>
            <pc:docMk/>
            <pc:sldMk cId="4086124896" sldId="265"/>
            <ac:spMk id="5" creationId="{58C17B63-D072-14A7-ECED-0C4D6C6CB488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5:35.934" v="29"/>
          <ac:spMkLst>
            <pc:docMk/>
            <pc:sldMk cId="4086124896" sldId="265"/>
            <ac:spMk id="10" creationId="{DB304A14-32D0-4873-B914-423ED7B8DAFD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5:35.934" v="29"/>
          <ac:spMkLst>
            <pc:docMk/>
            <pc:sldMk cId="4086124896" sldId="265"/>
            <ac:spMk id="12" creationId="{1D460C86-854F-4FB3-ABC2-E823D8FEB9DB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5:35.934" v="29"/>
          <ac:spMkLst>
            <pc:docMk/>
            <pc:sldMk cId="4086124896" sldId="265"/>
            <ac:spMk id="14" creationId="{BB48116A-278A-4CC5-89D3-9DE8E8FF1245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05:35.934" v="29"/>
          <ac:spMkLst>
            <pc:docMk/>
            <pc:sldMk cId="4086124896" sldId="265"/>
            <ac:spMk id="19" creationId="{D009D6D5-DAC2-4A8B-A17A-E206B9012D09}"/>
          </ac:spMkLst>
        </pc:spChg>
        <pc:picChg chg="add mod">
          <ac:chgData name="Mr A Gunter" userId="S::agunter@prioryacademies.co.uk::44875787-88d6-4ef2-8d2e-108498edb7d1" providerId="AD" clId="Web-{20468828-987C-4626-AC34-64038555B5E4}" dt="2023-09-26T17:05:35.934" v="29"/>
          <ac:picMkLst>
            <pc:docMk/>
            <pc:sldMk cId="4086124896" sldId="265"/>
            <ac:picMk id="4" creationId="{88B1615F-C618-6FD8-6F2B-37E7099DEEF9}"/>
          </ac:picMkLst>
        </pc:picChg>
      </pc:sldChg>
      <pc:sldChg chg="addSp delSp modSp new mod setBg">
        <pc:chgData name="Mr A Gunter" userId="S::agunter@prioryacademies.co.uk::44875787-88d6-4ef2-8d2e-108498edb7d1" providerId="AD" clId="Web-{20468828-987C-4626-AC34-64038555B5E4}" dt="2023-09-26T17:11:19.037" v="143" actId="20577"/>
        <pc:sldMkLst>
          <pc:docMk/>
          <pc:sldMk cId="1483200268" sldId="266"/>
        </pc:sldMkLst>
        <pc:spChg chg="mod">
          <ac:chgData name="Mr A Gunter" userId="S::agunter@prioryacademies.co.uk::44875787-88d6-4ef2-8d2e-108498edb7d1" providerId="AD" clId="Web-{20468828-987C-4626-AC34-64038555B5E4}" dt="2023-09-26T17:11:19.037" v="143" actId="20577"/>
          <ac:spMkLst>
            <pc:docMk/>
            <pc:sldMk cId="1483200268" sldId="266"/>
            <ac:spMk id="2" creationId="{8265C62C-C2F0-E267-75CD-36BDCBF3BD80}"/>
          </ac:spMkLst>
        </pc:spChg>
        <pc:spChg chg="mod">
          <ac:chgData name="Mr A Gunter" userId="S::agunter@prioryacademies.co.uk::44875787-88d6-4ef2-8d2e-108498edb7d1" providerId="AD" clId="Web-{20468828-987C-4626-AC34-64038555B5E4}" dt="2023-09-26T17:09:47.394" v="116" actId="20577"/>
          <ac:spMkLst>
            <pc:docMk/>
            <pc:sldMk cId="1483200268" sldId="266"/>
            <ac:spMk id="3" creationId="{38078C39-4E2C-04B5-B709-45449BF9171C}"/>
          </ac:spMkLst>
        </pc:spChg>
        <pc:spChg chg="add del mod">
          <ac:chgData name="Mr A Gunter" userId="S::agunter@prioryacademies.co.uk::44875787-88d6-4ef2-8d2e-108498edb7d1" providerId="AD" clId="Web-{20468828-987C-4626-AC34-64038555B5E4}" dt="2023-09-26T17:08:58.674" v="103"/>
          <ac:spMkLst>
            <pc:docMk/>
            <pc:sldMk cId="1483200268" sldId="266"/>
            <ac:spMk id="5" creationId="{59CB5A6A-7CEB-C163-2EC2-A2073FAFF391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9:06.096" v="104"/>
          <ac:spMkLst>
            <pc:docMk/>
            <pc:sldMk cId="1483200268" sldId="266"/>
            <ac:spMk id="10" creationId="{743AA782-23D1-4521-8CAD-47662984AA08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9:06.096" v="104"/>
          <ac:spMkLst>
            <pc:docMk/>
            <pc:sldMk cId="1483200268" sldId="266"/>
            <ac:spMk id="12" creationId="{71877DBC-BB60-40F0-AC93-2ACDBAAE60CE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18" creationId="{9F7D5CDA-D291-4307-BF55-1381FED29634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20" creationId="{59B296B9-C5A5-4E4F-9B60-C907B5F1466C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22" creationId="{D0300FD3-5AF1-6305-15FA-9078072672E2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27" creationId="{DB304A14-32D0-4873-B914-423ED7B8DAFD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29" creationId="{1D460C86-854F-4FB3-ABC2-E823D8FEB9DB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09:27.643" v="110"/>
          <ac:spMkLst>
            <pc:docMk/>
            <pc:sldMk cId="1483200268" sldId="266"/>
            <ac:spMk id="31" creationId="{BB48116A-278A-4CC5-89D3-9DE8E8FF1245}"/>
          </ac:spMkLst>
        </pc:spChg>
        <pc:picChg chg="add del mod">
          <ac:chgData name="Mr A Gunter" userId="S::agunter@prioryacademies.co.uk::44875787-88d6-4ef2-8d2e-108498edb7d1" providerId="AD" clId="Web-{20468828-987C-4626-AC34-64038555B5E4}" dt="2023-09-26T17:08:58.674" v="103"/>
          <ac:picMkLst>
            <pc:docMk/>
            <pc:sldMk cId="1483200268" sldId="266"/>
            <ac:picMk id="4" creationId="{8456343A-E22A-1768-636B-D2F6FCB20732}"/>
          </ac:picMkLst>
        </pc:picChg>
        <pc:picChg chg="add mod ord">
          <ac:chgData name="Mr A Gunter" userId="S::agunter@prioryacademies.co.uk::44875787-88d6-4ef2-8d2e-108498edb7d1" providerId="AD" clId="Web-{20468828-987C-4626-AC34-64038555B5E4}" dt="2023-09-26T17:09:27.643" v="110"/>
          <ac:picMkLst>
            <pc:docMk/>
            <pc:sldMk cId="1483200268" sldId="266"/>
            <ac:picMk id="14" creationId="{27376C63-858E-D92D-E53E-335D7B7AE954}"/>
          </ac:picMkLst>
        </pc:picChg>
      </pc:sldChg>
      <pc:sldChg chg="addSp delSp modSp new">
        <pc:chgData name="Mr A Gunter" userId="S::agunter@prioryacademies.co.uk::44875787-88d6-4ef2-8d2e-108498edb7d1" providerId="AD" clId="Web-{20468828-987C-4626-AC34-64038555B5E4}" dt="2023-09-26T17:13:36.635" v="217"/>
        <pc:sldMkLst>
          <pc:docMk/>
          <pc:sldMk cId="3576831688" sldId="267"/>
        </pc:sldMkLst>
        <pc:spChg chg="mod">
          <ac:chgData name="Mr A Gunter" userId="S::agunter@prioryacademies.co.uk::44875787-88d6-4ef2-8d2e-108498edb7d1" providerId="AD" clId="Web-{20468828-987C-4626-AC34-64038555B5E4}" dt="2023-09-26T17:12:04.101" v="164" actId="20577"/>
          <ac:spMkLst>
            <pc:docMk/>
            <pc:sldMk cId="3576831688" sldId="267"/>
            <ac:spMk id="2" creationId="{C43D4630-0DA5-ABA1-0F55-D39620BAA48E}"/>
          </ac:spMkLst>
        </pc:spChg>
        <pc:spChg chg="del mod">
          <ac:chgData name="Mr A Gunter" userId="S::agunter@prioryacademies.co.uk::44875787-88d6-4ef2-8d2e-108498edb7d1" providerId="AD" clId="Web-{20468828-987C-4626-AC34-64038555B5E4}" dt="2023-09-26T17:13:36.635" v="217"/>
          <ac:spMkLst>
            <pc:docMk/>
            <pc:sldMk cId="3576831688" sldId="267"/>
            <ac:spMk id="3" creationId="{0DB51127-9470-2B90-1C20-554CB49BEF26}"/>
          </ac:spMkLst>
        </pc:spChg>
        <pc:graphicFrameChg chg="add">
          <ac:chgData name="Mr A Gunter" userId="S::agunter@prioryacademies.co.uk::44875787-88d6-4ef2-8d2e-108498edb7d1" providerId="AD" clId="Web-{20468828-987C-4626-AC34-64038555B5E4}" dt="2023-09-26T17:13:36.635" v="217"/>
          <ac:graphicFrameMkLst>
            <pc:docMk/>
            <pc:sldMk cId="3576831688" sldId="267"/>
            <ac:graphicFrameMk id="5" creationId="{9A731D72-B78D-08AF-693C-B79680ADE8D2}"/>
          </ac:graphicFrameMkLst>
        </pc:graphicFrameChg>
      </pc:sldChg>
      <pc:sldChg chg="addSp delSp modSp new mod setBg">
        <pc:chgData name="Mr A Gunter" userId="S::agunter@prioryacademies.co.uk::44875787-88d6-4ef2-8d2e-108498edb7d1" providerId="AD" clId="Web-{20468828-987C-4626-AC34-64038555B5E4}" dt="2023-09-26T17:19:35.785" v="376"/>
        <pc:sldMkLst>
          <pc:docMk/>
          <pc:sldMk cId="1128178836" sldId="268"/>
        </pc:sldMkLst>
        <pc:spChg chg="mo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2" creationId="{3D76FDB7-7DEF-6DA0-A279-B5038C814DD1}"/>
          </ac:spMkLst>
        </pc:spChg>
        <pc:spChg chg="del mo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3" creationId="{8CF00CE5-1037-180D-0CBC-333CE5535C4A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9" creationId="{0C541B88-1AE9-40C3-AFD5-967787C1979F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11" creationId="{E5F17139-31EE-46AC-B04F-DBBD852DD6CB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17" creationId="{89D16701-DA76-4F72-BB63-E2C3FFBDFE0F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19:35.785" v="376"/>
          <ac:spMkLst>
            <pc:docMk/>
            <pc:sldMk cId="1128178836" sldId="268"/>
            <ac:spMk id="19" creationId="{1CC28BE1-9DC6-43FE-9582-39F091098D77}"/>
          </ac:spMkLst>
        </pc:spChg>
        <pc:grpChg chg="add">
          <ac:chgData name="Mr A Gunter" userId="S::agunter@prioryacademies.co.uk::44875787-88d6-4ef2-8d2e-108498edb7d1" providerId="AD" clId="Web-{20468828-987C-4626-AC34-64038555B5E4}" dt="2023-09-26T17:19:35.785" v="376"/>
          <ac:grpSpMkLst>
            <pc:docMk/>
            <pc:sldMk cId="1128178836" sldId="268"/>
            <ac:grpSpMk id="13" creationId="{7CF625D3-71A3-4F30-A096-8EF334E959D0}"/>
          </ac:grpSpMkLst>
        </pc:grpChg>
        <pc:grpChg chg="add">
          <ac:chgData name="Mr A Gunter" userId="S::agunter@prioryacademies.co.uk::44875787-88d6-4ef2-8d2e-108498edb7d1" providerId="AD" clId="Web-{20468828-987C-4626-AC34-64038555B5E4}" dt="2023-09-26T17:19:35.785" v="376"/>
          <ac:grpSpMkLst>
            <pc:docMk/>
            <pc:sldMk cId="1128178836" sldId="268"/>
            <ac:grpSpMk id="21" creationId="{AF9AF3F3-CE0C-4125-BDD7-346487FA0B40}"/>
          </ac:grpSpMkLst>
        </pc:grpChg>
        <pc:graphicFrameChg chg="add">
          <ac:chgData name="Mr A Gunter" userId="S::agunter@prioryacademies.co.uk::44875787-88d6-4ef2-8d2e-108498edb7d1" providerId="AD" clId="Web-{20468828-987C-4626-AC34-64038555B5E4}" dt="2023-09-26T17:19:35.785" v="376"/>
          <ac:graphicFrameMkLst>
            <pc:docMk/>
            <pc:sldMk cId="1128178836" sldId="268"/>
            <ac:graphicFrameMk id="5" creationId="{383F0954-1404-2487-C1F1-FE431B743714}"/>
          </ac:graphicFrameMkLst>
        </pc:graphicFrameChg>
      </pc:sldChg>
      <pc:sldChg chg="addSp delSp modSp new mod setBg">
        <pc:chgData name="Mr A Gunter" userId="S::agunter@prioryacademies.co.uk::44875787-88d6-4ef2-8d2e-108498edb7d1" providerId="AD" clId="Web-{20468828-987C-4626-AC34-64038555B5E4}" dt="2023-09-26T17:22:13.383" v="441"/>
        <pc:sldMkLst>
          <pc:docMk/>
          <pc:sldMk cId="4122145917" sldId="269"/>
        </pc:sldMkLst>
        <pc:spChg chg="mod">
          <ac:chgData name="Mr A Gunter" userId="S::agunter@prioryacademies.co.uk::44875787-88d6-4ef2-8d2e-108498edb7d1" providerId="AD" clId="Web-{20468828-987C-4626-AC34-64038555B5E4}" dt="2023-09-26T17:22:13.368" v="440"/>
          <ac:spMkLst>
            <pc:docMk/>
            <pc:sldMk cId="4122145917" sldId="269"/>
            <ac:spMk id="2" creationId="{25196895-4AFE-9667-DE3A-4F7D01AC3EB2}"/>
          </ac:spMkLst>
        </pc:spChg>
        <pc:spChg chg="add del mod">
          <ac:chgData name="Mr A Gunter" userId="S::agunter@prioryacademies.co.uk::44875787-88d6-4ef2-8d2e-108498edb7d1" providerId="AD" clId="Web-{20468828-987C-4626-AC34-64038555B5E4}" dt="2023-09-26T17:22:13.383" v="441"/>
          <ac:spMkLst>
            <pc:docMk/>
            <pc:sldMk cId="4122145917" sldId="269"/>
            <ac:spMk id="3" creationId="{A659304D-F494-0C18-1CFE-12DF9AFB3951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22:13.368" v="440"/>
          <ac:spMkLst>
            <pc:docMk/>
            <pc:sldMk cId="4122145917" sldId="269"/>
            <ac:spMk id="9" creationId="{C5278130-DFE0-457B-8698-88DF69019DDE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22:13.368" v="440"/>
          <ac:spMkLst>
            <pc:docMk/>
            <pc:sldMk cId="4122145917" sldId="269"/>
            <ac:spMk id="11" creationId="{2F99531B-1681-4D6E-BECB-18325B33A618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22:13.368" v="440"/>
          <ac:spMkLst>
            <pc:docMk/>
            <pc:sldMk cId="4122145917" sldId="269"/>
            <ac:spMk id="13" creationId="{20344094-430A-400B-804B-910E696A1A90}"/>
          </ac:spMkLst>
        </pc:spChg>
        <pc:spChg chg="add del">
          <ac:chgData name="Mr A Gunter" userId="S::agunter@prioryacademies.co.uk::44875787-88d6-4ef2-8d2e-108498edb7d1" providerId="AD" clId="Web-{20468828-987C-4626-AC34-64038555B5E4}" dt="2023-09-26T17:22:13.368" v="440"/>
          <ac:spMkLst>
            <pc:docMk/>
            <pc:sldMk cId="4122145917" sldId="269"/>
            <ac:spMk id="15" creationId="{453C67DF-7782-4E57-AB9B-F1B4811AD8FE}"/>
          </ac:spMkLst>
        </pc:spChg>
        <pc:graphicFrameChg chg="add del">
          <ac:chgData name="Mr A Gunter" userId="S::agunter@prioryacademies.co.uk::44875787-88d6-4ef2-8d2e-108498edb7d1" providerId="AD" clId="Web-{20468828-987C-4626-AC34-64038555B5E4}" dt="2023-09-26T17:22:13.368" v="440"/>
          <ac:graphicFrameMkLst>
            <pc:docMk/>
            <pc:sldMk cId="4122145917" sldId="269"/>
            <ac:graphicFrameMk id="5" creationId="{75AF7B04-67FF-657F-6C14-949F8F2AE65F}"/>
          </ac:graphicFrameMkLst>
        </pc:graphicFrameChg>
        <pc:graphicFrameChg chg="add">
          <ac:chgData name="Mr A Gunter" userId="S::agunter@prioryacademies.co.uk::44875787-88d6-4ef2-8d2e-108498edb7d1" providerId="AD" clId="Web-{20468828-987C-4626-AC34-64038555B5E4}" dt="2023-09-26T17:22:13.383" v="441"/>
          <ac:graphicFrameMkLst>
            <pc:docMk/>
            <pc:sldMk cId="4122145917" sldId="269"/>
            <ac:graphicFrameMk id="21" creationId="{CFB8666E-2230-2150-4C2D-9F67E6EF5756}"/>
          </ac:graphicFrameMkLst>
        </pc:graphicFrameChg>
        <pc:cxnChg chg="add del">
          <ac:chgData name="Mr A Gunter" userId="S::agunter@prioryacademies.co.uk::44875787-88d6-4ef2-8d2e-108498edb7d1" providerId="AD" clId="Web-{20468828-987C-4626-AC34-64038555B5E4}" dt="2023-09-26T17:22:13.368" v="440"/>
          <ac:cxnSpMkLst>
            <pc:docMk/>
            <pc:sldMk cId="4122145917" sldId="269"/>
            <ac:cxnSpMk id="17" creationId="{B03A5AE3-BD30-455C-842B-7626C8BEF097}"/>
          </ac:cxnSpMkLst>
        </pc:cxnChg>
        <pc:cxnChg chg="add del">
          <ac:chgData name="Mr A Gunter" userId="S::agunter@prioryacademies.co.uk::44875787-88d6-4ef2-8d2e-108498edb7d1" providerId="AD" clId="Web-{20468828-987C-4626-AC34-64038555B5E4}" dt="2023-09-26T17:22:13.368" v="440"/>
          <ac:cxnSpMkLst>
            <pc:docMk/>
            <pc:sldMk cId="4122145917" sldId="269"/>
            <ac:cxnSpMk id="19" creationId="{2DBECAA5-1F2D-470D-875C-8F2C2CA3E54B}"/>
          </ac:cxnSpMkLst>
        </pc:cxnChg>
      </pc:sldChg>
      <pc:sldChg chg="addSp delSp modSp new mod setBg">
        <pc:chgData name="Mr A Gunter" userId="S::agunter@prioryacademies.co.uk::44875787-88d6-4ef2-8d2e-108498edb7d1" providerId="AD" clId="Web-{20468828-987C-4626-AC34-64038555B5E4}" dt="2023-09-26T17:26:25.812" v="452" actId="14100"/>
        <pc:sldMkLst>
          <pc:docMk/>
          <pc:sldMk cId="4030558982" sldId="270"/>
        </pc:sldMkLst>
        <pc:spChg chg="del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2" creationId="{F4A3E8DB-1054-161F-685A-B82F316B3B2B}"/>
          </ac:spMkLst>
        </pc:spChg>
        <pc:spChg chg="del">
          <ac:chgData name="Mr A Gunter" userId="S::agunter@prioryacademies.co.uk::44875787-88d6-4ef2-8d2e-108498edb7d1" providerId="AD" clId="Web-{20468828-987C-4626-AC34-64038555B5E4}" dt="2023-09-26T17:24:34.278" v="445"/>
          <ac:spMkLst>
            <pc:docMk/>
            <pc:sldMk cId="4030558982" sldId="270"/>
            <ac:spMk id="3" creationId="{7C04F42E-060A-4284-9F79-ADE3E2C375B2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9" creationId="{F3060C83-F051-4F0E-ABAD-AA0DFC48B218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11" creationId="{83C98ABE-055B-441F-B07E-44F97F083C39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13" creationId="{29FDB030-9B49-4CED-8CCD-4D99382388AC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15" creationId="{3783CA14-24A1-485C-8B30-D6A5D87987AD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17" creationId="{9A97C86A-04D6-40F7-AE84-31AB43E6A846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19" creationId="{FF9F2414-84E8-453E-B1F3-389FDE8192D9}"/>
          </ac:spMkLst>
        </pc:spChg>
        <pc:spChg chg="add">
          <ac:chgData name="Mr A Gunter" userId="S::agunter@prioryacademies.co.uk::44875787-88d6-4ef2-8d2e-108498edb7d1" providerId="AD" clId="Web-{20468828-987C-4626-AC34-64038555B5E4}" dt="2023-09-26T17:24:49.075" v="446"/>
          <ac:spMkLst>
            <pc:docMk/>
            <pc:sldMk cId="4030558982" sldId="270"/>
            <ac:spMk id="21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0468828-987C-4626-AC34-64038555B5E4}" dt="2023-09-26T17:26:16.562" v="450" actId="1076"/>
          <ac:picMkLst>
            <pc:docMk/>
            <pc:sldMk cId="4030558982" sldId="270"/>
            <ac:picMk id="4" creationId="{0BE786AB-42D3-08DC-B8C0-648AFE5EDFB2}"/>
          </ac:picMkLst>
        </pc:picChg>
        <pc:picChg chg="add mod">
          <ac:chgData name="Mr A Gunter" userId="S::agunter@prioryacademies.co.uk::44875787-88d6-4ef2-8d2e-108498edb7d1" providerId="AD" clId="Web-{20468828-987C-4626-AC34-64038555B5E4}" dt="2023-09-26T17:26:25.812" v="452" actId="14100"/>
          <ac:picMkLst>
            <pc:docMk/>
            <pc:sldMk cId="4030558982" sldId="270"/>
            <ac:picMk id="5" creationId="{59411407-0032-8B29-B551-32442A271EE9}"/>
          </ac:picMkLst>
        </pc:picChg>
      </pc:sldChg>
    </pc:docChg>
  </pc:docChgLst>
  <pc:docChgLst>
    <pc:chgData name="Mr A Gunter" userId="S::agunter@prioryacademies.co.uk::44875787-88d6-4ef2-8d2e-108498edb7d1" providerId="AD" clId="Web-{2F6F7026-7B2D-40AC-80B7-AA9AA50EAB22}"/>
    <pc:docChg chg="addSld modSld">
      <pc:chgData name="Mr A Gunter" userId="S::agunter@prioryacademies.co.uk::44875787-88d6-4ef2-8d2e-108498edb7d1" providerId="AD" clId="Web-{2F6F7026-7B2D-40AC-80B7-AA9AA50EAB22}" dt="2023-09-25T19:34:16.579" v="256"/>
      <pc:docMkLst>
        <pc:docMk/>
      </pc:docMkLst>
      <pc:sldChg chg="addSp delSp modSp mod modClrScheme chgLayout">
        <pc:chgData name="Mr A Gunter" userId="S::agunter@prioryacademies.co.uk::44875787-88d6-4ef2-8d2e-108498edb7d1" providerId="AD" clId="Web-{2F6F7026-7B2D-40AC-80B7-AA9AA50EAB22}" dt="2023-09-25T19:09:48.529" v="19" actId="20577"/>
        <pc:sldMkLst>
          <pc:docMk/>
          <pc:sldMk cId="109857222" sldId="256"/>
        </pc:sldMkLst>
        <pc:spChg chg="mod ord">
          <ac:chgData name="Mr A Gunter" userId="S::agunter@prioryacademies.co.uk::44875787-88d6-4ef2-8d2e-108498edb7d1" providerId="AD" clId="Web-{2F6F7026-7B2D-40AC-80B7-AA9AA50EAB22}" dt="2023-09-25T19:09:48.529" v="19" actId="20577"/>
          <ac:spMkLst>
            <pc:docMk/>
            <pc:sldMk cId="109857222" sldId="256"/>
            <ac:spMk id="2" creationId="{00000000-0000-0000-0000-000000000000}"/>
          </ac:spMkLst>
        </pc:spChg>
        <pc:spChg chg="del mod ord">
          <ac:chgData name="Mr A Gunter" userId="S::agunter@prioryacademies.co.uk::44875787-88d6-4ef2-8d2e-108498edb7d1" providerId="AD" clId="Web-{2F6F7026-7B2D-40AC-80B7-AA9AA50EAB22}" dt="2023-09-25T19:08:13.714" v="6"/>
          <ac:spMkLst>
            <pc:docMk/>
            <pc:sldMk cId="109857222" sldId="256"/>
            <ac:spMk id="3" creationId="{00000000-0000-0000-0000-000000000000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08:16.167" v="7" actId="1076"/>
          <ac:picMkLst>
            <pc:docMk/>
            <pc:sldMk cId="109857222" sldId="256"/>
            <ac:picMk id="4" creationId="{8CEEACBD-26A8-C12C-8B86-F0BE783E55B9}"/>
          </ac:picMkLst>
        </pc:picChg>
        <pc:picChg chg="add mod">
          <ac:chgData name="Mr A Gunter" userId="S::agunter@prioryacademies.co.uk::44875787-88d6-4ef2-8d2e-108498edb7d1" providerId="AD" clId="Web-{2F6F7026-7B2D-40AC-80B7-AA9AA50EAB22}" dt="2023-09-25T19:09:37.903" v="18" actId="14100"/>
          <ac:picMkLst>
            <pc:docMk/>
            <pc:sldMk cId="109857222" sldId="256"/>
            <ac:picMk id="5" creationId="{C22883CD-50E6-0BC7-A0F7-D840023F8005}"/>
          </ac:picMkLst>
        </pc:picChg>
        <pc:picChg chg="add mod">
          <ac:chgData name="Mr A Gunter" userId="S::agunter@prioryacademies.co.uk::44875787-88d6-4ef2-8d2e-108498edb7d1" providerId="AD" clId="Web-{2F6F7026-7B2D-40AC-80B7-AA9AA50EAB22}" dt="2023-09-25T19:09:31.356" v="16" actId="1076"/>
          <ac:picMkLst>
            <pc:docMk/>
            <pc:sldMk cId="109857222" sldId="256"/>
            <ac:picMk id="6" creationId="{227888AB-F9B5-90FE-861A-7EA1F5BF3741}"/>
          </ac:picMkLst>
        </pc:picChg>
      </pc:sldChg>
      <pc:sldChg chg="addSp modSp new mod setBg">
        <pc:chgData name="Mr A Gunter" userId="S::agunter@prioryacademies.co.uk::44875787-88d6-4ef2-8d2e-108498edb7d1" providerId="AD" clId="Web-{2F6F7026-7B2D-40AC-80B7-AA9AA50EAB22}" dt="2023-09-25T19:20:38.622" v="90" actId="20577"/>
        <pc:sldMkLst>
          <pc:docMk/>
          <pc:sldMk cId="1614989894" sldId="257"/>
        </pc:sldMkLst>
        <pc:spChg chg="mod">
          <ac:chgData name="Mr A Gunter" userId="S::agunter@prioryacademies.co.uk::44875787-88d6-4ef2-8d2e-108498edb7d1" providerId="AD" clId="Web-{2F6F7026-7B2D-40AC-80B7-AA9AA50EAB22}" dt="2023-09-25T19:19:56.340" v="64"/>
          <ac:spMkLst>
            <pc:docMk/>
            <pc:sldMk cId="1614989894" sldId="257"/>
            <ac:spMk id="2" creationId="{642B9F41-89B8-A527-C52D-4D81414809B9}"/>
          </ac:spMkLst>
        </pc:spChg>
        <pc:spChg chg="mod">
          <ac:chgData name="Mr A Gunter" userId="S::agunter@prioryacademies.co.uk::44875787-88d6-4ef2-8d2e-108498edb7d1" providerId="AD" clId="Web-{2F6F7026-7B2D-40AC-80B7-AA9AA50EAB22}" dt="2023-09-25T19:20:38.622" v="90" actId="20577"/>
          <ac:spMkLst>
            <pc:docMk/>
            <pc:sldMk cId="1614989894" sldId="257"/>
            <ac:spMk id="3" creationId="{425642D8-4743-18DA-1C27-25FC010BFDAF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19:56.340" v="64"/>
          <ac:spMkLst>
            <pc:docMk/>
            <pc:sldMk cId="1614989894" sldId="257"/>
            <ac:spMk id="8" creationId="{C2554CA6-288E-4202-BC52-2E5A8F0C0AE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19:56.340" v="64"/>
          <ac:spMkLst>
            <pc:docMk/>
            <pc:sldMk cId="1614989894" sldId="257"/>
            <ac:spMk id="10" creationId="{B10BB131-AC8E-4A8E-A5D1-36260F720C3B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19:56.340" v="64"/>
          <ac:spMkLst>
            <pc:docMk/>
            <pc:sldMk cId="1614989894" sldId="257"/>
            <ac:spMk id="12" creationId="{5B7778FC-632E-4DCA-A7CB-0D7731CCF970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19:56.340" v="64"/>
          <ac:spMkLst>
            <pc:docMk/>
            <pc:sldMk cId="1614989894" sldId="257"/>
            <ac:spMk id="14" creationId="{FA23A907-97FB-4A8F-880A-DD77401C4296}"/>
          </ac:spMkLst>
        </pc:sp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27:59.570" v="236"/>
        <pc:sldMkLst>
          <pc:docMk/>
          <pc:sldMk cId="480817938" sldId="258"/>
        </pc:sldMkLst>
        <pc:spChg chg="mod">
          <ac:chgData name="Mr A Gunter" userId="S::agunter@prioryacademies.co.uk::44875787-88d6-4ef2-8d2e-108498edb7d1" providerId="AD" clId="Web-{2F6F7026-7B2D-40AC-80B7-AA9AA50EAB22}" dt="2023-09-25T19:27:59.539" v="235"/>
          <ac:spMkLst>
            <pc:docMk/>
            <pc:sldMk cId="480817938" sldId="258"/>
            <ac:spMk id="2" creationId="{26894246-1F07-67C5-0A8C-33C7CE65BE67}"/>
          </ac:spMkLst>
        </pc:spChg>
        <pc:spChg chg="add del mod">
          <ac:chgData name="Mr A Gunter" userId="S::agunter@prioryacademies.co.uk::44875787-88d6-4ef2-8d2e-108498edb7d1" providerId="AD" clId="Web-{2F6F7026-7B2D-40AC-80B7-AA9AA50EAB22}" dt="2023-09-25T19:27:59.570" v="236"/>
          <ac:spMkLst>
            <pc:docMk/>
            <pc:sldMk cId="480817938" sldId="258"/>
            <ac:spMk id="3" creationId="{1ED05DC9-DA70-60E0-1FEA-CC7AC30CADC0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27:59.539" v="235"/>
          <ac:spMkLst>
            <pc:docMk/>
            <pc:sldMk cId="480817938" sldId="258"/>
            <ac:spMk id="9" creationId="{53B021B3-DE93-4AB7-8A18-CF5F1CED88B8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27:59.539" v="235"/>
          <ac:spMkLst>
            <pc:docMk/>
            <pc:sldMk cId="480817938" sldId="258"/>
            <ac:spMk id="11" creationId="{52D502E5-F6B4-4D58-B4AE-FC466FF15EE8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27:59.539" v="235"/>
          <ac:spMkLst>
            <pc:docMk/>
            <pc:sldMk cId="480817938" sldId="258"/>
            <ac:spMk id="13" creationId="{9DECDBF4-02B6-4BB4-B65B-B8107AD6A9E8}"/>
          </ac:spMkLst>
        </pc:spChg>
        <pc:graphicFrameChg chg="add del">
          <ac:chgData name="Mr A Gunter" userId="S::agunter@prioryacademies.co.uk::44875787-88d6-4ef2-8d2e-108498edb7d1" providerId="AD" clId="Web-{2F6F7026-7B2D-40AC-80B7-AA9AA50EAB22}" dt="2023-09-25T19:27:59.539" v="235"/>
          <ac:graphicFrameMkLst>
            <pc:docMk/>
            <pc:sldMk cId="480817938" sldId="258"/>
            <ac:graphicFrameMk id="5" creationId="{E1F17CEB-6031-1136-8CFC-01C3E7BEB617}"/>
          </ac:graphicFrameMkLst>
        </pc:graphicFrameChg>
        <pc:graphicFrameChg chg="add">
          <ac:chgData name="Mr A Gunter" userId="S::agunter@prioryacademies.co.uk::44875787-88d6-4ef2-8d2e-108498edb7d1" providerId="AD" clId="Web-{2F6F7026-7B2D-40AC-80B7-AA9AA50EAB22}" dt="2023-09-25T19:27:59.570" v="236"/>
          <ac:graphicFrameMkLst>
            <pc:docMk/>
            <pc:sldMk cId="480817938" sldId="258"/>
            <ac:graphicFrameMk id="15" creationId="{83CB01E4-B2AF-116C-6493-E1903489E6B2}"/>
          </ac:graphicFrameMkLst>
        </pc:graphicFrame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29:01.431" v="239"/>
        <pc:sldMkLst>
          <pc:docMk/>
          <pc:sldMk cId="207789146" sldId="259"/>
        </pc:sldMkLst>
        <pc:spChg chg="del">
          <ac:chgData name="Mr A Gunter" userId="S::agunter@prioryacademies.co.uk::44875787-88d6-4ef2-8d2e-108498edb7d1" providerId="AD" clId="Web-{2F6F7026-7B2D-40AC-80B7-AA9AA50EAB22}" dt="2023-09-25T19:29:01.431" v="239"/>
          <ac:spMkLst>
            <pc:docMk/>
            <pc:sldMk cId="207789146" sldId="259"/>
            <ac:spMk id="2" creationId="{8EFCF9DB-ED20-CF46-6FDA-FBB1DE074376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28:58.634" v="238"/>
          <ac:spMkLst>
            <pc:docMk/>
            <pc:sldMk cId="207789146" sldId="259"/>
            <ac:spMk id="3" creationId="{267D9838-5C92-FB3F-D0E0-670945E58C3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01.431" v="239"/>
          <ac:spMkLst>
            <pc:docMk/>
            <pc:sldMk cId="207789146" sldId="259"/>
            <ac:spMk id="9" creationId="{32BC26D8-82FB-445E-AA49-62A77D7C1EE0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01.431" v="239"/>
          <ac:spMkLst>
            <pc:docMk/>
            <pc:sldMk cId="207789146" sldId="259"/>
            <ac:spMk id="11" creationId="{CB44330D-EA18-4254-AA95-EB49948539B8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29:01.431" v="239"/>
          <ac:picMkLst>
            <pc:docMk/>
            <pc:sldMk cId="207789146" sldId="259"/>
            <ac:picMk id="4" creationId="{5D02AD68-7D0E-F2D6-B051-1F5EF8A46580}"/>
          </ac:picMkLst>
        </pc:pic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29:56.948" v="242"/>
        <pc:sldMkLst>
          <pc:docMk/>
          <pc:sldMk cId="791535988" sldId="260"/>
        </pc:sldMkLst>
        <pc:spChg chg="del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2" creationId="{C88C632B-005D-7FD7-1873-FDDA9D5CDC2B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29:54.182" v="241"/>
          <ac:spMkLst>
            <pc:docMk/>
            <pc:sldMk cId="791535988" sldId="260"/>
            <ac:spMk id="3" creationId="{B3D5FFEE-E860-C14B-464E-BC8C341CA42E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9" creationId="{F3060C83-F051-4F0E-ABAD-AA0DFC48B21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11" creationId="{83C98ABE-055B-441F-B07E-44F97F083C3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13" creationId="{29FDB030-9B49-4CED-8CCD-4D99382388A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15" creationId="{3783CA14-24A1-485C-8B30-D6A5D87987A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17" creationId="{9A97C86A-04D6-40F7-AE84-31AB43E6A846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19" creationId="{FF9F2414-84E8-453E-B1F3-389FDE8192D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29:56.948" v="242"/>
          <ac:spMkLst>
            <pc:docMk/>
            <pc:sldMk cId="791535988" sldId="260"/>
            <ac:spMk id="21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29:56.948" v="242"/>
          <ac:picMkLst>
            <pc:docMk/>
            <pc:sldMk cId="791535988" sldId="260"/>
            <ac:picMk id="4" creationId="{ED8B6489-1953-AC9F-07DA-5CC6C5786B9A}"/>
          </ac:picMkLst>
        </pc:pic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32:19.795" v="245"/>
        <pc:sldMkLst>
          <pc:docMk/>
          <pc:sldMk cId="2896247955" sldId="261"/>
        </pc:sldMkLst>
        <pc:spChg chg="del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2" creationId="{5F169196-57A9-15BF-9A15-E9F057C6B6A2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32:15.983" v="244"/>
          <ac:spMkLst>
            <pc:docMk/>
            <pc:sldMk cId="2896247955" sldId="261"/>
            <ac:spMk id="3" creationId="{F0D71EEA-D2FF-D7FD-EB8E-D4A652126B5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9" creationId="{F3060C83-F051-4F0E-ABAD-AA0DFC48B21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11" creationId="{83C98ABE-055B-441F-B07E-44F97F083C3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13" creationId="{29FDB030-9B49-4CED-8CCD-4D99382388A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15" creationId="{3783CA14-24A1-485C-8B30-D6A5D87987A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17" creationId="{9A97C86A-04D6-40F7-AE84-31AB43E6A846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19" creationId="{FF9F2414-84E8-453E-B1F3-389FDE8192D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2:19.795" v="245"/>
          <ac:spMkLst>
            <pc:docMk/>
            <pc:sldMk cId="2896247955" sldId="261"/>
            <ac:spMk id="21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32:19.795" v="245"/>
          <ac:picMkLst>
            <pc:docMk/>
            <pc:sldMk cId="2896247955" sldId="261"/>
            <ac:picMk id="4" creationId="{9DAB977C-359E-CCBF-01BC-7C4DEA71610C}"/>
          </ac:picMkLst>
        </pc:pic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33:48.938" v="253"/>
        <pc:sldMkLst>
          <pc:docMk/>
          <pc:sldMk cId="539242915" sldId="262"/>
        </pc:sldMkLst>
        <pc:spChg chg="del">
          <ac:chgData name="Mr A Gunter" userId="S::agunter@prioryacademies.co.uk::44875787-88d6-4ef2-8d2e-108498edb7d1" providerId="AD" clId="Web-{2F6F7026-7B2D-40AC-80B7-AA9AA50EAB22}" dt="2023-09-25T19:32:59.359" v="248"/>
          <ac:spMkLst>
            <pc:docMk/>
            <pc:sldMk cId="539242915" sldId="262"/>
            <ac:spMk id="2" creationId="{81CDC5C1-1E1D-64B8-FC0F-7F5BCB762CBD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32:47.093" v="247"/>
          <ac:spMkLst>
            <pc:docMk/>
            <pc:sldMk cId="539242915" sldId="262"/>
            <ac:spMk id="3" creationId="{DA0948BA-A608-F10C-E764-450BF22F3129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9" creationId="{2D2B266D-3625-4584-A5C3-7D3F672CFF30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11" creationId="{C463B99A-73EE-4FBB-B7C4-F9F9BCC25C65}"/>
          </ac:spMkLst>
        </pc:spChg>
        <pc:spChg chg="add del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13" creationId="{A5D2A5D1-BA0D-47D3-B051-DA7743C46E2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18" creationId="{F3060C83-F051-4F0E-ABAD-AA0DFC48B21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20" creationId="{83C98ABE-055B-441F-B07E-44F97F083C3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22" creationId="{29FDB030-9B49-4CED-8CCD-4D99382388A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24" creationId="{3783CA14-24A1-485C-8B30-D6A5D87987A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26" creationId="{9A97C86A-04D6-40F7-AE84-31AB43E6A846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28" creationId="{FF9F2414-84E8-453E-B1F3-389FDE8192D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8.938" v="253"/>
          <ac:spMkLst>
            <pc:docMk/>
            <pc:sldMk cId="539242915" sldId="262"/>
            <ac:spMk id="30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33:48.938" v="253"/>
          <ac:picMkLst>
            <pc:docMk/>
            <pc:sldMk cId="539242915" sldId="262"/>
            <ac:picMk id="4" creationId="{DB16C6D1-60E9-F86F-FEF1-8A2370125B4C}"/>
          </ac:picMkLst>
        </pc:pic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33:42.750" v="252"/>
        <pc:sldMkLst>
          <pc:docMk/>
          <pc:sldMk cId="3806374529" sldId="263"/>
        </pc:sldMkLst>
        <pc:spChg chg="del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2" creationId="{5AE4FB16-E9D9-6969-1ABB-7D385C68BF0A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33:33.813" v="251"/>
          <ac:spMkLst>
            <pc:docMk/>
            <pc:sldMk cId="3806374529" sldId="263"/>
            <ac:spMk id="3" creationId="{958CE98B-12A4-68CB-662B-3F134B7CEB3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9" creationId="{F3060C83-F051-4F0E-ABAD-AA0DFC48B21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11" creationId="{83C98ABE-055B-441F-B07E-44F97F083C3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13" creationId="{29FDB030-9B49-4CED-8CCD-4D99382388A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15" creationId="{3783CA14-24A1-485C-8B30-D6A5D87987A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17" creationId="{9A97C86A-04D6-40F7-AE84-31AB43E6A846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19" creationId="{FF9F2414-84E8-453E-B1F3-389FDE8192D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3:42.750" v="252"/>
          <ac:spMkLst>
            <pc:docMk/>
            <pc:sldMk cId="3806374529" sldId="263"/>
            <ac:spMk id="21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33:42.750" v="252"/>
          <ac:picMkLst>
            <pc:docMk/>
            <pc:sldMk cId="3806374529" sldId="263"/>
            <ac:picMk id="4" creationId="{98F69928-132E-DBE0-0035-16FFCB6710BE}"/>
          </ac:picMkLst>
        </pc:picChg>
      </pc:sldChg>
      <pc:sldChg chg="addSp delSp modSp new mod setBg">
        <pc:chgData name="Mr A Gunter" userId="S::agunter@prioryacademies.co.uk::44875787-88d6-4ef2-8d2e-108498edb7d1" providerId="AD" clId="Web-{2F6F7026-7B2D-40AC-80B7-AA9AA50EAB22}" dt="2023-09-25T19:34:16.579" v="256"/>
        <pc:sldMkLst>
          <pc:docMk/>
          <pc:sldMk cId="2324511850" sldId="264"/>
        </pc:sldMkLst>
        <pc:spChg chg="del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2" creationId="{A2D64BF6-FD5D-7C5F-EC03-D505FC6B6CDE}"/>
          </ac:spMkLst>
        </pc:spChg>
        <pc:spChg chg="del">
          <ac:chgData name="Mr A Gunter" userId="S::agunter@prioryacademies.co.uk::44875787-88d6-4ef2-8d2e-108498edb7d1" providerId="AD" clId="Web-{2F6F7026-7B2D-40AC-80B7-AA9AA50EAB22}" dt="2023-09-25T19:34:13.782" v="255"/>
          <ac:spMkLst>
            <pc:docMk/>
            <pc:sldMk cId="2324511850" sldId="264"/>
            <ac:spMk id="3" creationId="{438F34A7-AD57-7F57-27D1-01B5378EDFF7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9" creationId="{F3060C83-F051-4F0E-ABAD-AA0DFC48B218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11" creationId="{83C98ABE-055B-441F-B07E-44F97F083C3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13" creationId="{29FDB030-9B49-4CED-8CCD-4D99382388AC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15" creationId="{3783CA14-24A1-485C-8B30-D6A5D87987AD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17" creationId="{9A97C86A-04D6-40F7-AE84-31AB43E6A846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19" creationId="{FF9F2414-84E8-453E-B1F3-389FDE8192D9}"/>
          </ac:spMkLst>
        </pc:spChg>
        <pc:spChg chg="add">
          <ac:chgData name="Mr A Gunter" userId="S::agunter@prioryacademies.co.uk::44875787-88d6-4ef2-8d2e-108498edb7d1" providerId="AD" clId="Web-{2F6F7026-7B2D-40AC-80B7-AA9AA50EAB22}" dt="2023-09-25T19:34:16.579" v="256"/>
          <ac:spMkLst>
            <pc:docMk/>
            <pc:sldMk cId="2324511850" sldId="264"/>
            <ac:spMk id="21" creationId="{3ECA69A1-7536-43AC-85EF-C7106179F5ED}"/>
          </ac:spMkLst>
        </pc:spChg>
        <pc:picChg chg="add mod ord">
          <ac:chgData name="Mr A Gunter" userId="S::agunter@prioryacademies.co.uk::44875787-88d6-4ef2-8d2e-108498edb7d1" providerId="AD" clId="Web-{2F6F7026-7B2D-40AC-80B7-AA9AA50EAB22}" dt="2023-09-25T19:34:16.579" v="256"/>
          <ac:picMkLst>
            <pc:docMk/>
            <pc:sldMk cId="2324511850" sldId="264"/>
            <ac:picMk id="4" creationId="{6E6C6A30-C422-FE75-803B-DD61A25DF56E}"/>
          </ac:picMkLst>
        </pc:picChg>
      </pc:sldChg>
    </pc:docChg>
  </pc:docChgLst>
  <pc:docChgLst>
    <pc:chgData name="Mr A Gunter" userId="S::agunter@prioryacademies.co.uk::44875787-88d6-4ef2-8d2e-108498edb7d1" providerId="AD" clId="Web-{C315A8A6-0F23-8069-E423-1C4F62182137}"/>
    <pc:docChg chg="addSld delSld">
      <pc:chgData name="Mr A Gunter" userId="S::agunter@prioryacademies.co.uk::44875787-88d6-4ef2-8d2e-108498edb7d1" providerId="AD" clId="Web-{C315A8A6-0F23-8069-E423-1C4F62182137}" dt="2023-09-26T17:34:56.183" v="1"/>
      <pc:docMkLst>
        <pc:docMk/>
      </pc:docMkLst>
      <pc:sldChg chg="new del">
        <pc:chgData name="Mr A Gunter" userId="S::agunter@prioryacademies.co.uk::44875787-88d6-4ef2-8d2e-108498edb7d1" providerId="AD" clId="Web-{C315A8A6-0F23-8069-E423-1C4F62182137}" dt="2023-09-26T17:34:56.183" v="1"/>
        <pc:sldMkLst>
          <pc:docMk/>
          <pc:sldMk cId="4006385313" sldId="271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89179-2410-4754-9457-E35E02F6622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3389079-DB50-416F-B28A-D9F38EB0DCF4}">
      <dgm:prSet/>
      <dgm:spPr/>
      <dgm:t>
        <a:bodyPr/>
        <a:lstStyle/>
        <a:p>
          <a:r>
            <a:rPr lang="en-US" b="1"/>
            <a:t>Feeling like they’re not ready or prepared</a:t>
          </a:r>
          <a:endParaRPr lang="en-US"/>
        </a:p>
      </dgm:t>
    </dgm:pt>
    <dgm:pt modelId="{9E9C1682-F7AE-4BE7-A426-FCA8952D4B3A}" type="parTrans" cxnId="{BAC4AC49-7EE9-489F-B4AB-9383E7D51DF4}">
      <dgm:prSet/>
      <dgm:spPr/>
      <dgm:t>
        <a:bodyPr/>
        <a:lstStyle/>
        <a:p>
          <a:endParaRPr lang="en-US"/>
        </a:p>
      </dgm:t>
    </dgm:pt>
    <dgm:pt modelId="{F8B16D1B-C47F-4C1D-A781-EB07B1F90D13}" type="sibTrans" cxnId="{BAC4AC49-7EE9-489F-B4AB-9383E7D51DF4}">
      <dgm:prSet/>
      <dgm:spPr/>
      <dgm:t>
        <a:bodyPr/>
        <a:lstStyle/>
        <a:p>
          <a:endParaRPr lang="en-US"/>
        </a:p>
      </dgm:t>
    </dgm:pt>
    <dgm:pt modelId="{FB4663F2-523F-4F7D-9749-6DE7CD3B9B3D}">
      <dgm:prSet/>
      <dgm:spPr/>
      <dgm:t>
        <a:bodyPr/>
        <a:lstStyle/>
        <a:p>
          <a:r>
            <a:rPr lang="en-US" b="1"/>
            <a:t>Worrying about how they’ll feel and perform</a:t>
          </a:r>
          <a:endParaRPr lang="en-US"/>
        </a:p>
      </dgm:t>
    </dgm:pt>
    <dgm:pt modelId="{1F079F08-39CF-4519-8672-59ED3A15992B}" type="parTrans" cxnId="{D192AD59-2807-450E-9BEC-9CC1FCB79A91}">
      <dgm:prSet/>
      <dgm:spPr/>
      <dgm:t>
        <a:bodyPr/>
        <a:lstStyle/>
        <a:p>
          <a:endParaRPr lang="en-US"/>
        </a:p>
      </dgm:t>
    </dgm:pt>
    <dgm:pt modelId="{74D265BC-7611-4968-BE36-08B8030BCDDC}" type="sibTrans" cxnId="{D192AD59-2807-450E-9BEC-9CC1FCB79A91}">
      <dgm:prSet/>
      <dgm:spPr/>
      <dgm:t>
        <a:bodyPr/>
        <a:lstStyle/>
        <a:p>
          <a:endParaRPr lang="en-US"/>
        </a:p>
      </dgm:t>
    </dgm:pt>
    <dgm:pt modelId="{7A227458-AB63-4D20-8598-493B937FF0FA}">
      <dgm:prSet/>
      <dgm:spPr/>
      <dgm:t>
        <a:bodyPr/>
        <a:lstStyle/>
        <a:p>
          <a:r>
            <a:rPr lang="en-US" b="1"/>
            <a:t>Pressure from others</a:t>
          </a:r>
          <a:endParaRPr lang="en-US"/>
        </a:p>
      </dgm:t>
    </dgm:pt>
    <dgm:pt modelId="{611A68E1-899E-4F70-A597-54A310D20270}" type="parTrans" cxnId="{9647426F-A5C6-481D-8BEB-A66DD4F75DBB}">
      <dgm:prSet/>
      <dgm:spPr/>
      <dgm:t>
        <a:bodyPr/>
        <a:lstStyle/>
        <a:p>
          <a:endParaRPr lang="en-US"/>
        </a:p>
      </dgm:t>
    </dgm:pt>
    <dgm:pt modelId="{FBCF889C-43F2-4153-AD6A-502EC845F27A}" type="sibTrans" cxnId="{9647426F-A5C6-481D-8BEB-A66DD4F75DBB}">
      <dgm:prSet/>
      <dgm:spPr/>
      <dgm:t>
        <a:bodyPr/>
        <a:lstStyle/>
        <a:p>
          <a:endParaRPr lang="en-US"/>
        </a:p>
      </dgm:t>
    </dgm:pt>
    <dgm:pt modelId="{5E03511D-D7D0-4695-8CD5-1ADD8FCF9648}">
      <dgm:prSet/>
      <dgm:spPr/>
      <dgm:t>
        <a:bodyPr/>
        <a:lstStyle/>
        <a:p>
          <a:r>
            <a:rPr lang="en-US" b="1"/>
            <a:t>Pressure from themselves</a:t>
          </a:r>
          <a:endParaRPr lang="en-US"/>
        </a:p>
      </dgm:t>
    </dgm:pt>
    <dgm:pt modelId="{99A06FF9-4B01-49E2-85E2-144FDE8D564A}" type="parTrans" cxnId="{077F4EAA-042C-4904-843D-17F61648B467}">
      <dgm:prSet/>
      <dgm:spPr/>
      <dgm:t>
        <a:bodyPr/>
        <a:lstStyle/>
        <a:p>
          <a:endParaRPr lang="en-US"/>
        </a:p>
      </dgm:t>
    </dgm:pt>
    <dgm:pt modelId="{F2E49641-BC77-4ED4-B21F-27B0B8A19EC4}" type="sibTrans" cxnId="{077F4EAA-042C-4904-843D-17F61648B467}">
      <dgm:prSet/>
      <dgm:spPr/>
      <dgm:t>
        <a:bodyPr/>
        <a:lstStyle/>
        <a:p>
          <a:endParaRPr lang="en-US"/>
        </a:p>
      </dgm:t>
    </dgm:pt>
    <dgm:pt modelId="{00F7B13B-F611-4F34-863A-1CBECA8D6A62}">
      <dgm:prSet/>
      <dgm:spPr/>
      <dgm:t>
        <a:bodyPr/>
        <a:lstStyle/>
        <a:p>
          <a:r>
            <a:rPr lang="en-US" b="1"/>
            <a:t>Comparing themselves to others</a:t>
          </a:r>
          <a:endParaRPr lang="en-US"/>
        </a:p>
      </dgm:t>
    </dgm:pt>
    <dgm:pt modelId="{190B087D-3D25-49F8-A22D-B30BF36F2A54}" type="parTrans" cxnId="{D71AE7FB-959C-4202-8971-29A70DBC8ACA}">
      <dgm:prSet/>
      <dgm:spPr/>
      <dgm:t>
        <a:bodyPr/>
        <a:lstStyle/>
        <a:p>
          <a:endParaRPr lang="en-US"/>
        </a:p>
      </dgm:t>
    </dgm:pt>
    <dgm:pt modelId="{1DC37BB3-6722-4B0C-B9F9-B1CA5C007623}" type="sibTrans" cxnId="{D71AE7FB-959C-4202-8971-29A70DBC8ACA}">
      <dgm:prSet/>
      <dgm:spPr/>
      <dgm:t>
        <a:bodyPr/>
        <a:lstStyle/>
        <a:p>
          <a:endParaRPr lang="en-US"/>
        </a:p>
      </dgm:t>
    </dgm:pt>
    <dgm:pt modelId="{76BFAC5F-B0E9-4EF4-A93E-062A90880D66}">
      <dgm:prSet/>
      <dgm:spPr/>
      <dgm:t>
        <a:bodyPr/>
        <a:lstStyle/>
        <a:p>
          <a:r>
            <a:rPr lang="en-US" b="1"/>
            <a:t>Worrying about the future</a:t>
          </a:r>
          <a:endParaRPr lang="en-US"/>
        </a:p>
      </dgm:t>
    </dgm:pt>
    <dgm:pt modelId="{127D6207-58A2-464A-AD1F-07FFF64473AB}" type="parTrans" cxnId="{90EB173A-D0CD-4727-AF4B-7FC898B2964A}">
      <dgm:prSet/>
      <dgm:spPr/>
      <dgm:t>
        <a:bodyPr/>
        <a:lstStyle/>
        <a:p>
          <a:endParaRPr lang="en-US"/>
        </a:p>
      </dgm:t>
    </dgm:pt>
    <dgm:pt modelId="{4F53E880-2898-402F-9761-343979C3F7FA}" type="sibTrans" cxnId="{90EB173A-D0CD-4727-AF4B-7FC898B2964A}">
      <dgm:prSet/>
      <dgm:spPr/>
      <dgm:t>
        <a:bodyPr/>
        <a:lstStyle/>
        <a:p>
          <a:endParaRPr lang="en-US"/>
        </a:p>
      </dgm:t>
    </dgm:pt>
    <dgm:pt modelId="{3A655E12-EDBE-4A7C-9268-0501441317F8}">
      <dgm:prSet/>
      <dgm:spPr/>
      <dgm:t>
        <a:bodyPr/>
        <a:lstStyle/>
        <a:p>
          <a:r>
            <a:rPr lang="en-US" b="1"/>
            <a:t>Coping with life changes</a:t>
          </a:r>
          <a:endParaRPr lang="en-US"/>
        </a:p>
      </dgm:t>
    </dgm:pt>
    <dgm:pt modelId="{0EDDF75D-6EAF-4DB7-A84B-49EDC35A6E54}" type="parTrans" cxnId="{6B754207-CA65-460D-A063-B4FBBA3D94A1}">
      <dgm:prSet/>
      <dgm:spPr/>
      <dgm:t>
        <a:bodyPr/>
        <a:lstStyle/>
        <a:p>
          <a:endParaRPr lang="en-US"/>
        </a:p>
      </dgm:t>
    </dgm:pt>
    <dgm:pt modelId="{4AB2FF83-6E92-438F-A268-9CAF57162B67}" type="sibTrans" cxnId="{6B754207-CA65-460D-A063-B4FBBA3D94A1}">
      <dgm:prSet/>
      <dgm:spPr/>
      <dgm:t>
        <a:bodyPr/>
        <a:lstStyle/>
        <a:p>
          <a:endParaRPr lang="en-US"/>
        </a:p>
      </dgm:t>
    </dgm:pt>
    <dgm:pt modelId="{8A157E3C-6D36-4E5A-B9CE-1A2F49F3A1E4}">
      <dgm:prSet/>
      <dgm:spPr/>
      <dgm:t>
        <a:bodyPr/>
        <a:lstStyle/>
        <a:p>
          <a:r>
            <a:rPr lang="en-US" b="1"/>
            <a:t>Having difficulties at home or in relationships</a:t>
          </a:r>
          <a:endParaRPr lang="en-US"/>
        </a:p>
      </dgm:t>
    </dgm:pt>
    <dgm:pt modelId="{DCCB615A-0501-4355-AA82-4427894DC772}" type="parTrans" cxnId="{9B22ECCC-935E-4592-854B-071751D265E7}">
      <dgm:prSet/>
      <dgm:spPr/>
      <dgm:t>
        <a:bodyPr/>
        <a:lstStyle/>
        <a:p>
          <a:endParaRPr lang="en-US"/>
        </a:p>
      </dgm:t>
    </dgm:pt>
    <dgm:pt modelId="{94D3CFA9-FBA4-4474-83F8-E8D38FC8837C}" type="sibTrans" cxnId="{9B22ECCC-935E-4592-854B-071751D265E7}">
      <dgm:prSet/>
      <dgm:spPr/>
      <dgm:t>
        <a:bodyPr/>
        <a:lstStyle/>
        <a:p>
          <a:endParaRPr lang="en-US"/>
        </a:p>
      </dgm:t>
    </dgm:pt>
    <dgm:pt modelId="{5E95AFBA-D898-4A5F-817A-CF05CC908758}">
      <dgm:prSet/>
      <dgm:spPr/>
      <dgm:t>
        <a:bodyPr/>
        <a:lstStyle/>
        <a:p>
          <a:r>
            <a:rPr lang="en-US" b="1"/>
            <a:t>Having caring responsibilities</a:t>
          </a:r>
          <a:endParaRPr lang="en-US"/>
        </a:p>
      </dgm:t>
    </dgm:pt>
    <dgm:pt modelId="{98B7758B-3932-45D7-8F68-71A7F5F5FE1F}" type="parTrans" cxnId="{75B409A7-6924-4734-AC37-FC58C7A732EB}">
      <dgm:prSet/>
      <dgm:spPr/>
      <dgm:t>
        <a:bodyPr/>
        <a:lstStyle/>
        <a:p>
          <a:endParaRPr lang="en-US"/>
        </a:p>
      </dgm:t>
    </dgm:pt>
    <dgm:pt modelId="{8F10932E-6194-4342-BCD7-13F0BE071186}" type="sibTrans" cxnId="{75B409A7-6924-4734-AC37-FC58C7A732EB}">
      <dgm:prSet/>
      <dgm:spPr/>
      <dgm:t>
        <a:bodyPr/>
        <a:lstStyle/>
        <a:p>
          <a:endParaRPr lang="en-US"/>
        </a:p>
      </dgm:t>
    </dgm:pt>
    <dgm:pt modelId="{31E6FB38-4FE5-4CE6-BA7D-7E82F050E369}">
      <dgm:prSet/>
      <dgm:spPr/>
      <dgm:t>
        <a:bodyPr/>
        <a:lstStyle/>
        <a:p>
          <a:r>
            <a:rPr lang="en-US" b="1"/>
            <a:t>Coping with physical or mental health problems</a:t>
          </a:r>
          <a:endParaRPr lang="en-US"/>
        </a:p>
      </dgm:t>
    </dgm:pt>
    <dgm:pt modelId="{78AD1C2A-4962-4C27-BFDE-B84C0AAAC59C}" type="parTrans" cxnId="{FF9CE7AB-878E-48A6-ABE9-E476C1B643F3}">
      <dgm:prSet/>
      <dgm:spPr/>
      <dgm:t>
        <a:bodyPr/>
        <a:lstStyle/>
        <a:p>
          <a:endParaRPr lang="en-US"/>
        </a:p>
      </dgm:t>
    </dgm:pt>
    <dgm:pt modelId="{C1795198-2E55-4D4B-8FDB-51C07B26FB4D}" type="sibTrans" cxnId="{FF9CE7AB-878E-48A6-ABE9-E476C1B643F3}">
      <dgm:prSet/>
      <dgm:spPr/>
      <dgm:t>
        <a:bodyPr/>
        <a:lstStyle/>
        <a:p>
          <a:endParaRPr lang="en-US"/>
        </a:p>
      </dgm:t>
    </dgm:pt>
    <dgm:pt modelId="{53F67515-777E-4DD4-B67E-74E00B0DB9E2}" type="pres">
      <dgm:prSet presAssocID="{DBA89179-2410-4754-9457-E35E02F6622E}" presName="vert0" presStyleCnt="0">
        <dgm:presLayoutVars>
          <dgm:dir/>
          <dgm:animOne val="branch"/>
          <dgm:animLvl val="lvl"/>
        </dgm:presLayoutVars>
      </dgm:prSet>
      <dgm:spPr/>
    </dgm:pt>
    <dgm:pt modelId="{42A0E044-E7FF-45BA-9827-DBC6C3956251}" type="pres">
      <dgm:prSet presAssocID="{53389079-DB50-416F-B28A-D9F38EB0DCF4}" presName="thickLine" presStyleLbl="alignNode1" presStyleIdx="0" presStyleCnt="10"/>
      <dgm:spPr/>
    </dgm:pt>
    <dgm:pt modelId="{CD4357DE-B95E-417E-A388-C78BCD17D3EF}" type="pres">
      <dgm:prSet presAssocID="{53389079-DB50-416F-B28A-D9F38EB0DCF4}" presName="horz1" presStyleCnt="0"/>
      <dgm:spPr/>
    </dgm:pt>
    <dgm:pt modelId="{818FFADD-3619-4288-B407-0D2F27772B21}" type="pres">
      <dgm:prSet presAssocID="{53389079-DB50-416F-B28A-D9F38EB0DCF4}" presName="tx1" presStyleLbl="revTx" presStyleIdx="0" presStyleCnt="10"/>
      <dgm:spPr/>
    </dgm:pt>
    <dgm:pt modelId="{F8B944CD-0C6E-4252-A358-822CE59F60F7}" type="pres">
      <dgm:prSet presAssocID="{53389079-DB50-416F-B28A-D9F38EB0DCF4}" presName="vert1" presStyleCnt="0"/>
      <dgm:spPr/>
    </dgm:pt>
    <dgm:pt modelId="{9B7294B0-78E8-4837-BEBC-8FCD27F8E4CA}" type="pres">
      <dgm:prSet presAssocID="{FB4663F2-523F-4F7D-9749-6DE7CD3B9B3D}" presName="thickLine" presStyleLbl="alignNode1" presStyleIdx="1" presStyleCnt="10"/>
      <dgm:spPr/>
    </dgm:pt>
    <dgm:pt modelId="{A0DF55A6-3E25-4F81-9A26-76B68E256B69}" type="pres">
      <dgm:prSet presAssocID="{FB4663F2-523F-4F7D-9749-6DE7CD3B9B3D}" presName="horz1" presStyleCnt="0"/>
      <dgm:spPr/>
    </dgm:pt>
    <dgm:pt modelId="{119CEB26-E123-489F-BBE2-335747716B1E}" type="pres">
      <dgm:prSet presAssocID="{FB4663F2-523F-4F7D-9749-6DE7CD3B9B3D}" presName="tx1" presStyleLbl="revTx" presStyleIdx="1" presStyleCnt="10"/>
      <dgm:spPr/>
    </dgm:pt>
    <dgm:pt modelId="{2BC7C655-C88D-4094-AD6C-156B52C2D000}" type="pres">
      <dgm:prSet presAssocID="{FB4663F2-523F-4F7D-9749-6DE7CD3B9B3D}" presName="vert1" presStyleCnt="0"/>
      <dgm:spPr/>
    </dgm:pt>
    <dgm:pt modelId="{03418DB0-D0B9-4102-AAB0-AF423CDCEBD5}" type="pres">
      <dgm:prSet presAssocID="{7A227458-AB63-4D20-8598-493B937FF0FA}" presName="thickLine" presStyleLbl="alignNode1" presStyleIdx="2" presStyleCnt="10"/>
      <dgm:spPr/>
    </dgm:pt>
    <dgm:pt modelId="{52122FDB-0A8C-4F77-A5BA-EEFFA6758716}" type="pres">
      <dgm:prSet presAssocID="{7A227458-AB63-4D20-8598-493B937FF0FA}" presName="horz1" presStyleCnt="0"/>
      <dgm:spPr/>
    </dgm:pt>
    <dgm:pt modelId="{1BF3CDAE-595B-4DE4-A897-1CF7C52C94F0}" type="pres">
      <dgm:prSet presAssocID="{7A227458-AB63-4D20-8598-493B937FF0FA}" presName="tx1" presStyleLbl="revTx" presStyleIdx="2" presStyleCnt="10"/>
      <dgm:spPr/>
    </dgm:pt>
    <dgm:pt modelId="{79F84986-21DF-45B6-BECB-E9924949BA14}" type="pres">
      <dgm:prSet presAssocID="{7A227458-AB63-4D20-8598-493B937FF0FA}" presName="vert1" presStyleCnt="0"/>
      <dgm:spPr/>
    </dgm:pt>
    <dgm:pt modelId="{C3ADB509-8BA0-4DB5-94C3-E57A40044B65}" type="pres">
      <dgm:prSet presAssocID="{5E03511D-D7D0-4695-8CD5-1ADD8FCF9648}" presName="thickLine" presStyleLbl="alignNode1" presStyleIdx="3" presStyleCnt="10"/>
      <dgm:spPr/>
    </dgm:pt>
    <dgm:pt modelId="{17DCE611-9229-4443-B24E-9AC485AF5C6A}" type="pres">
      <dgm:prSet presAssocID="{5E03511D-D7D0-4695-8CD5-1ADD8FCF9648}" presName="horz1" presStyleCnt="0"/>
      <dgm:spPr/>
    </dgm:pt>
    <dgm:pt modelId="{433244CC-E1D8-41BD-89FB-31DE153EFB5B}" type="pres">
      <dgm:prSet presAssocID="{5E03511D-D7D0-4695-8CD5-1ADD8FCF9648}" presName="tx1" presStyleLbl="revTx" presStyleIdx="3" presStyleCnt="10"/>
      <dgm:spPr/>
    </dgm:pt>
    <dgm:pt modelId="{1876C1C6-FCED-4C68-AF50-553C8997C9FF}" type="pres">
      <dgm:prSet presAssocID="{5E03511D-D7D0-4695-8CD5-1ADD8FCF9648}" presName="vert1" presStyleCnt="0"/>
      <dgm:spPr/>
    </dgm:pt>
    <dgm:pt modelId="{419D3D77-070D-464F-BA4E-33DAC7A9FEB4}" type="pres">
      <dgm:prSet presAssocID="{00F7B13B-F611-4F34-863A-1CBECA8D6A62}" presName="thickLine" presStyleLbl="alignNode1" presStyleIdx="4" presStyleCnt="10"/>
      <dgm:spPr/>
    </dgm:pt>
    <dgm:pt modelId="{6FED15DD-638C-4876-9D10-3AD970468304}" type="pres">
      <dgm:prSet presAssocID="{00F7B13B-F611-4F34-863A-1CBECA8D6A62}" presName="horz1" presStyleCnt="0"/>
      <dgm:spPr/>
    </dgm:pt>
    <dgm:pt modelId="{058DD603-7BDB-44BA-8494-3A26BE7385F9}" type="pres">
      <dgm:prSet presAssocID="{00F7B13B-F611-4F34-863A-1CBECA8D6A62}" presName="tx1" presStyleLbl="revTx" presStyleIdx="4" presStyleCnt="10"/>
      <dgm:spPr/>
    </dgm:pt>
    <dgm:pt modelId="{778785E3-ABAB-4EC6-AA96-9E64CFD049C8}" type="pres">
      <dgm:prSet presAssocID="{00F7B13B-F611-4F34-863A-1CBECA8D6A62}" presName="vert1" presStyleCnt="0"/>
      <dgm:spPr/>
    </dgm:pt>
    <dgm:pt modelId="{0DC5C24F-98A6-43F7-81AB-4308F12FDCAB}" type="pres">
      <dgm:prSet presAssocID="{76BFAC5F-B0E9-4EF4-A93E-062A90880D66}" presName="thickLine" presStyleLbl="alignNode1" presStyleIdx="5" presStyleCnt="10"/>
      <dgm:spPr/>
    </dgm:pt>
    <dgm:pt modelId="{4716BB24-F9A0-4AA7-A2E7-98104440FE7F}" type="pres">
      <dgm:prSet presAssocID="{76BFAC5F-B0E9-4EF4-A93E-062A90880D66}" presName="horz1" presStyleCnt="0"/>
      <dgm:spPr/>
    </dgm:pt>
    <dgm:pt modelId="{97C104EC-AB11-40B5-A8E6-94C7CE9B9F21}" type="pres">
      <dgm:prSet presAssocID="{76BFAC5F-B0E9-4EF4-A93E-062A90880D66}" presName="tx1" presStyleLbl="revTx" presStyleIdx="5" presStyleCnt="10"/>
      <dgm:spPr/>
    </dgm:pt>
    <dgm:pt modelId="{BA485435-6A8C-4D6D-9410-45BDC7892EF6}" type="pres">
      <dgm:prSet presAssocID="{76BFAC5F-B0E9-4EF4-A93E-062A90880D66}" presName="vert1" presStyleCnt="0"/>
      <dgm:spPr/>
    </dgm:pt>
    <dgm:pt modelId="{9B21C3C4-1674-44DA-B45B-AA47B3E0E5F9}" type="pres">
      <dgm:prSet presAssocID="{3A655E12-EDBE-4A7C-9268-0501441317F8}" presName="thickLine" presStyleLbl="alignNode1" presStyleIdx="6" presStyleCnt="10"/>
      <dgm:spPr/>
    </dgm:pt>
    <dgm:pt modelId="{F143BA66-751A-4538-A38D-F85F368923DB}" type="pres">
      <dgm:prSet presAssocID="{3A655E12-EDBE-4A7C-9268-0501441317F8}" presName="horz1" presStyleCnt="0"/>
      <dgm:spPr/>
    </dgm:pt>
    <dgm:pt modelId="{2CE47A4A-8772-4A51-9698-8F56F88DF8AE}" type="pres">
      <dgm:prSet presAssocID="{3A655E12-EDBE-4A7C-9268-0501441317F8}" presName="tx1" presStyleLbl="revTx" presStyleIdx="6" presStyleCnt="10"/>
      <dgm:spPr/>
    </dgm:pt>
    <dgm:pt modelId="{96C4C586-65EA-4269-B9FF-3DC5DC42CEF2}" type="pres">
      <dgm:prSet presAssocID="{3A655E12-EDBE-4A7C-9268-0501441317F8}" presName="vert1" presStyleCnt="0"/>
      <dgm:spPr/>
    </dgm:pt>
    <dgm:pt modelId="{65D37EF4-DC83-44FA-9EBE-E89712A79608}" type="pres">
      <dgm:prSet presAssocID="{8A157E3C-6D36-4E5A-B9CE-1A2F49F3A1E4}" presName="thickLine" presStyleLbl="alignNode1" presStyleIdx="7" presStyleCnt="10"/>
      <dgm:spPr/>
    </dgm:pt>
    <dgm:pt modelId="{1FC6A73E-8F95-4A26-8AD1-145F66F14F53}" type="pres">
      <dgm:prSet presAssocID="{8A157E3C-6D36-4E5A-B9CE-1A2F49F3A1E4}" presName="horz1" presStyleCnt="0"/>
      <dgm:spPr/>
    </dgm:pt>
    <dgm:pt modelId="{03EB775A-1183-4E7B-B067-1534D9C70494}" type="pres">
      <dgm:prSet presAssocID="{8A157E3C-6D36-4E5A-B9CE-1A2F49F3A1E4}" presName="tx1" presStyleLbl="revTx" presStyleIdx="7" presStyleCnt="10"/>
      <dgm:spPr/>
    </dgm:pt>
    <dgm:pt modelId="{FEC19337-CBDF-4286-8FFA-A850F7C0A180}" type="pres">
      <dgm:prSet presAssocID="{8A157E3C-6D36-4E5A-B9CE-1A2F49F3A1E4}" presName="vert1" presStyleCnt="0"/>
      <dgm:spPr/>
    </dgm:pt>
    <dgm:pt modelId="{840478AD-DD50-4298-A4EA-3520C4FA8504}" type="pres">
      <dgm:prSet presAssocID="{5E95AFBA-D898-4A5F-817A-CF05CC908758}" presName="thickLine" presStyleLbl="alignNode1" presStyleIdx="8" presStyleCnt="10"/>
      <dgm:spPr/>
    </dgm:pt>
    <dgm:pt modelId="{C7229128-FC16-483A-9CC2-7E4CBD6A7BEA}" type="pres">
      <dgm:prSet presAssocID="{5E95AFBA-D898-4A5F-817A-CF05CC908758}" presName="horz1" presStyleCnt="0"/>
      <dgm:spPr/>
    </dgm:pt>
    <dgm:pt modelId="{D647468A-FD60-4F9B-ABBC-C4B71EFC4101}" type="pres">
      <dgm:prSet presAssocID="{5E95AFBA-D898-4A5F-817A-CF05CC908758}" presName="tx1" presStyleLbl="revTx" presStyleIdx="8" presStyleCnt="10"/>
      <dgm:spPr/>
    </dgm:pt>
    <dgm:pt modelId="{9ADB905E-17AA-4E5C-8D1D-6D2CC0C290FB}" type="pres">
      <dgm:prSet presAssocID="{5E95AFBA-D898-4A5F-817A-CF05CC908758}" presName="vert1" presStyleCnt="0"/>
      <dgm:spPr/>
    </dgm:pt>
    <dgm:pt modelId="{27FF4A01-436B-4ACF-97CB-B719778D2504}" type="pres">
      <dgm:prSet presAssocID="{31E6FB38-4FE5-4CE6-BA7D-7E82F050E369}" presName="thickLine" presStyleLbl="alignNode1" presStyleIdx="9" presStyleCnt="10"/>
      <dgm:spPr/>
    </dgm:pt>
    <dgm:pt modelId="{32727063-5F14-4CD5-B203-3562F7A15015}" type="pres">
      <dgm:prSet presAssocID="{31E6FB38-4FE5-4CE6-BA7D-7E82F050E369}" presName="horz1" presStyleCnt="0"/>
      <dgm:spPr/>
    </dgm:pt>
    <dgm:pt modelId="{0FE515A0-B617-4F48-836C-45E85EBBCC2C}" type="pres">
      <dgm:prSet presAssocID="{31E6FB38-4FE5-4CE6-BA7D-7E82F050E369}" presName="tx1" presStyleLbl="revTx" presStyleIdx="9" presStyleCnt="10"/>
      <dgm:spPr/>
    </dgm:pt>
    <dgm:pt modelId="{20E8675D-7032-4895-8F85-54AD5078DDE3}" type="pres">
      <dgm:prSet presAssocID="{31E6FB38-4FE5-4CE6-BA7D-7E82F050E369}" presName="vert1" presStyleCnt="0"/>
      <dgm:spPr/>
    </dgm:pt>
  </dgm:ptLst>
  <dgm:cxnLst>
    <dgm:cxn modelId="{6B754207-CA65-460D-A063-B4FBBA3D94A1}" srcId="{DBA89179-2410-4754-9457-E35E02F6622E}" destId="{3A655E12-EDBE-4A7C-9268-0501441317F8}" srcOrd="6" destOrd="0" parTransId="{0EDDF75D-6EAF-4DB7-A84B-49EDC35A6E54}" sibTransId="{4AB2FF83-6E92-438F-A268-9CAF57162B67}"/>
    <dgm:cxn modelId="{D6012118-018A-42A9-A5E6-A1E45DF167D4}" type="presOf" srcId="{FB4663F2-523F-4F7D-9749-6DE7CD3B9B3D}" destId="{119CEB26-E123-489F-BBE2-335747716B1E}" srcOrd="0" destOrd="0" presId="urn:microsoft.com/office/officeart/2008/layout/LinedList"/>
    <dgm:cxn modelId="{53918F1A-C5A7-434B-8589-AA0EE3185807}" type="presOf" srcId="{53389079-DB50-416F-B28A-D9F38EB0DCF4}" destId="{818FFADD-3619-4288-B407-0D2F27772B21}" srcOrd="0" destOrd="0" presId="urn:microsoft.com/office/officeart/2008/layout/LinedList"/>
    <dgm:cxn modelId="{362C5924-A45E-4106-925D-E868435C3244}" type="presOf" srcId="{DBA89179-2410-4754-9457-E35E02F6622E}" destId="{53F67515-777E-4DD4-B67E-74E00B0DB9E2}" srcOrd="0" destOrd="0" presId="urn:microsoft.com/office/officeart/2008/layout/LinedList"/>
    <dgm:cxn modelId="{B711B632-C39F-4AD3-A618-D6CBDF81B931}" type="presOf" srcId="{00F7B13B-F611-4F34-863A-1CBECA8D6A62}" destId="{058DD603-7BDB-44BA-8494-3A26BE7385F9}" srcOrd="0" destOrd="0" presId="urn:microsoft.com/office/officeart/2008/layout/LinedList"/>
    <dgm:cxn modelId="{90EB173A-D0CD-4727-AF4B-7FC898B2964A}" srcId="{DBA89179-2410-4754-9457-E35E02F6622E}" destId="{76BFAC5F-B0E9-4EF4-A93E-062A90880D66}" srcOrd="5" destOrd="0" parTransId="{127D6207-58A2-464A-AD1F-07FFF64473AB}" sibTransId="{4F53E880-2898-402F-9761-343979C3F7FA}"/>
    <dgm:cxn modelId="{0C35CE42-8510-4C29-8865-FF0E783B10C2}" type="presOf" srcId="{3A655E12-EDBE-4A7C-9268-0501441317F8}" destId="{2CE47A4A-8772-4A51-9698-8F56F88DF8AE}" srcOrd="0" destOrd="0" presId="urn:microsoft.com/office/officeart/2008/layout/LinedList"/>
    <dgm:cxn modelId="{BAC4AC49-7EE9-489F-B4AB-9383E7D51DF4}" srcId="{DBA89179-2410-4754-9457-E35E02F6622E}" destId="{53389079-DB50-416F-B28A-D9F38EB0DCF4}" srcOrd="0" destOrd="0" parTransId="{9E9C1682-F7AE-4BE7-A426-FCA8952D4B3A}" sibTransId="{F8B16D1B-C47F-4C1D-A781-EB07B1F90D13}"/>
    <dgm:cxn modelId="{8B97B84D-0D3B-455C-A3D8-8708C1DFAAD6}" type="presOf" srcId="{31E6FB38-4FE5-4CE6-BA7D-7E82F050E369}" destId="{0FE515A0-B617-4F48-836C-45E85EBBCC2C}" srcOrd="0" destOrd="0" presId="urn:microsoft.com/office/officeart/2008/layout/LinedList"/>
    <dgm:cxn modelId="{58D4B46E-9AC9-427B-B97C-E0FA5FA48B08}" type="presOf" srcId="{76BFAC5F-B0E9-4EF4-A93E-062A90880D66}" destId="{97C104EC-AB11-40B5-A8E6-94C7CE9B9F21}" srcOrd="0" destOrd="0" presId="urn:microsoft.com/office/officeart/2008/layout/LinedList"/>
    <dgm:cxn modelId="{9647426F-A5C6-481D-8BEB-A66DD4F75DBB}" srcId="{DBA89179-2410-4754-9457-E35E02F6622E}" destId="{7A227458-AB63-4D20-8598-493B937FF0FA}" srcOrd="2" destOrd="0" parTransId="{611A68E1-899E-4F70-A597-54A310D20270}" sibTransId="{FBCF889C-43F2-4153-AD6A-502EC845F27A}"/>
    <dgm:cxn modelId="{D192AD59-2807-450E-9BEC-9CC1FCB79A91}" srcId="{DBA89179-2410-4754-9457-E35E02F6622E}" destId="{FB4663F2-523F-4F7D-9749-6DE7CD3B9B3D}" srcOrd="1" destOrd="0" parTransId="{1F079F08-39CF-4519-8672-59ED3A15992B}" sibTransId="{74D265BC-7611-4968-BE36-08B8030BCDDC}"/>
    <dgm:cxn modelId="{7654269A-CB42-460E-9D43-103F85ED8DF2}" type="presOf" srcId="{5E95AFBA-D898-4A5F-817A-CF05CC908758}" destId="{D647468A-FD60-4F9B-ABBC-C4B71EFC4101}" srcOrd="0" destOrd="0" presId="urn:microsoft.com/office/officeart/2008/layout/LinedList"/>
    <dgm:cxn modelId="{75B409A7-6924-4734-AC37-FC58C7A732EB}" srcId="{DBA89179-2410-4754-9457-E35E02F6622E}" destId="{5E95AFBA-D898-4A5F-817A-CF05CC908758}" srcOrd="8" destOrd="0" parTransId="{98B7758B-3932-45D7-8F68-71A7F5F5FE1F}" sibTransId="{8F10932E-6194-4342-BCD7-13F0BE071186}"/>
    <dgm:cxn modelId="{28A933A7-26D0-40CF-AF6A-659D3D6F7F46}" type="presOf" srcId="{8A157E3C-6D36-4E5A-B9CE-1A2F49F3A1E4}" destId="{03EB775A-1183-4E7B-B067-1534D9C70494}" srcOrd="0" destOrd="0" presId="urn:microsoft.com/office/officeart/2008/layout/LinedList"/>
    <dgm:cxn modelId="{077F4EAA-042C-4904-843D-17F61648B467}" srcId="{DBA89179-2410-4754-9457-E35E02F6622E}" destId="{5E03511D-D7D0-4695-8CD5-1ADD8FCF9648}" srcOrd="3" destOrd="0" parTransId="{99A06FF9-4B01-49E2-85E2-144FDE8D564A}" sibTransId="{F2E49641-BC77-4ED4-B21F-27B0B8A19EC4}"/>
    <dgm:cxn modelId="{FF9CE7AB-878E-48A6-ABE9-E476C1B643F3}" srcId="{DBA89179-2410-4754-9457-E35E02F6622E}" destId="{31E6FB38-4FE5-4CE6-BA7D-7E82F050E369}" srcOrd="9" destOrd="0" parTransId="{78AD1C2A-4962-4C27-BFDE-B84C0AAAC59C}" sibTransId="{C1795198-2E55-4D4B-8FDB-51C07B26FB4D}"/>
    <dgm:cxn modelId="{9B22ECCC-935E-4592-854B-071751D265E7}" srcId="{DBA89179-2410-4754-9457-E35E02F6622E}" destId="{8A157E3C-6D36-4E5A-B9CE-1A2F49F3A1E4}" srcOrd="7" destOrd="0" parTransId="{DCCB615A-0501-4355-AA82-4427894DC772}" sibTransId="{94D3CFA9-FBA4-4474-83F8-E8D38FC8837C}"/>
    <dgm:cxn modelId="{019A77D8-DB4A-4FD8-A684-47F6050E7F01}" type="presOf" srcId="{7A227458-AB63-4D20-8598-493B937FF0FA}" destId="{1BF3CDAE-595B-4DE4-A897-1CF7C52C94F0}" srcOrd="0" destOrd="0" presId="urn:microsoft.com/office/officeart/2008/layout/LinedList"/>
    <dgm:cxn modelId="{C0DCEFE4-225B-40DB-9701-99A5C0F72C4A}" type="presOf" srcId="{5E03511D-D7D0-4695-8CD5-1ADD8FCF9648}" destId="{433244CC-E1D8-41BD-89FB-31DE153EFB5B}" srcOrd="0" destOrd="0" presId="urn:microsoft.com/office/officeart/2008/layout/LinedList"/>
    <dgm:cxn modelId="{D71AE7FB-959C-4202-8971-29A70DBC8ACA}" srcId="{DBA89179-2410-4754-9457-E35E02F6622E}" destId="{00F7B13B-F611-4F34-863A-1CBECA8D6A62}" srcOrd="4" destOrd="0" parTransId="{190B087D-3D25-49F8-A22D-B30BF36F2A54}" sibTransId="{1DC37BB3-6722-4B0C-B9F9-B1CA5C007623}"/>
    <dgm:cxn modelId="{828036BA-5C25-41F9-AAA7-0FF815F0B27A}" type="presParOf" srcId="{53F67515-777E-4DD4-B67E-74E00B0DB9E2}" destId="{42A0E044-E7FF-45BA-9827-DBC6C3956251}" srcOrd="0" destOrd="0" presId="urn:microsoft.com/office/officeart/2008/layout/LinedList"/>
    <dgm:cxn modelId="{0DC15C0D-E9D1-4F59-ACAC-D2D1AC6A768A}" type="presParOf" srcId="{53F67515-777E-4DD4-B67E-74E00B0DB9E2}" destId="{CD4357DE-B95E-417E-A388-C78BCD17D3EF}" srcOrd="1" destOrd="0" presId="urn:microsoft.com/office/officeart/2008/layout/LinedList"/>
    <dgm:cxn modelId="{76830EE4-5F06-4058-8D1D-532092C1491A}" type="presParOf" srcId="{CD4357DE-B95E-417E-A388-C78BCD17D3EF}" destId="{818FFADD-3619-4288-B407-0D2F27772B21}" srcOrd="0" destOrd="0" presId="urn:microsoft.com/office/officeart/2008/layout/LinedList"/>
    <dgm:cxn modelId="{723D9CF7-7B04-4E41-B5F8-CEBAA49C3157}" type="presParOf" srcId="{CD4357DE-B95E-417E-A388-C78BCD17D3EF}" destId="{F8B944CD-0C6E-4252-A358-822CE59F60F7}" srcOrd="1" destOrd="0" presId="urn:microsoft.com/office/officeart/2008/layout/LinedList"/>
    <dgm:cxn modelId="{CB433769-83BA-4F1B-9886-B89898C76909}" type="presParOf" srcId="{53F67515-777E-4DD4-B67E-74E00B0DB9E2}" destId="{9B7294B0-78E8-4837-BEBC-8FCD27F8E4CA}" srcOrd="2" destOrd="0" presId="urn:microsoft.com/office/officeart/2008/layout/LinedList"/>
    <dgm:cxn modelId="{DFB53CB5-6662-4E71-876F-4BCD08E50EAB}" type="presParOf" srcId="{53F67515-777E-4DD4-B67E-74E00B0DB9E2}" destId="{A0DF55A6-3E25-4F81-9A26-76B68E256B69}" srcOrd="3" destOrd="0" presId="urn:microsoft.com/office/officeart/2008/layout/LinedList"/>
    <dgm:cxn modelId="{9506E73E-2C3C-4AA8-AA56-4507ACB455AD}" type="presParOf" srcId="{A0DF55A6-3E25-4F81-9A26-76B68E256B69}" destId="{119CEB26-E123-489F-BBE2-335747716B1E}" srcOrd="0" destOrd="0" presId="urn:microsoft.com/office/officeart/2008/layout/LinedList"/>
    <dgm:cxn modelId="{893A7CDF-F292-4671-A943-2352B46FF53C}" type="presParOf" srcId="{A0DF55A6-3E25-4F81-9A26-76B68E256B69}" destId="{2BC7C655-C88D-4094-AD6C-156B52C2D000}" srcOrd="1" destOrd="0" presId="urn:microsoft.com/office/officeart/2008/layout/LinedList"/>
    <dgm:cxn modelId="{C00374F7-5DDA-4192-B97D-D6E74468D988}" type="presParOf" srcId="{53F67515-777E-4DD4-B67E-74E00B0DB9E2}" destId="{03418DB0-D0B9-4102-AAB0-AF423CDCEBD5}" srcOrd="4" destOrd="0" presId="urn:microsoft.com/office/officeart/2008/layout/LinedList"/>
    <dgm:cxn modelId="{48407149-5D3D-4345-8374-DEDFE0856F17}" type="presParOf" srcId="{53F67515-777E-4DD4-B67E-74E00B0DB9E2}" destId="{52122FDB-0A8C-4F77-A5BA-EEFFA6758716}" srcOrd="5" destOrd="0" presId="urn:microsoft.com/office/officeart/2008/layout/LinedList"/>
    <dgm:cxn modelId="{2F6502D4-4D39-4D21-88C7-AE27251173BB}" type="presParOf" srcId="{52122FDB-0A8C-4F77-A5BA-EEFFA6758716}" destId="{1BF3CDAE-595B-4DE4-A897-1CF7C52C94F0}" srcOrd="0" destOrd="0" presId="urn:microsoft.com/office/officeart/2008/layout/LinedList"/>
    <dgm:cxn modelId="{CEFDCF6D-839D-41D1-B7F1-F040E284D455}" type="presParOf" srcId="{52122FDB-0A8C-4F77-A5BA-EEFFA6758716}" destId="{79F84986-21DF-45B6-BECB-E9924949BA14}" srcOrd="1" destOrd="0" presId="urn:microsoft.com/office/officeart/2008/layout/LinedList"/>
    <dgm:cxn modelId="{E1201C7E-5702-43B4-BE16-CD290C4D9D33}" type="presParOf" srcId="{53F67515-777E-4DD4-B67E-74E00B0DB9E2}" destId="{C3ADB509-8BA0-4DB5-94C3-E57A40044B65}" srcOrd="6" destOrd="0" presId="urn:microsoft.com/office/officeart/2008/layout/LinedList"/>
    <dgm:cxn modelId="{489E63EB-F31C-48BD-B647-E62C43B5F812}" type="presParOf" srcId="{53F67515-777E-4DD4-B67E-74E00B0DB9E2}" destId="{17DCE611-9229-4443-B24E-9AC485AF5C6A}" srcOrd="7" destOrd="0" presId="urn:microsoft.com/office/officeart/2008/layout/LinedList"/>
    <dgm:cxn modelId="{53E78722-6629-45A1-8E01-EE9ABBBAB4E8}" type="presParOf" srcId="{17DCE611-9229-4443-B24E-9AC485AF5C6A}" destId="{433244CC-E1D8-41BD-89FB-31DE153EFB5B}" srcOrd="0" destOrd="0" presId="urn:microsoft.com/office/officeart/2008/layout/LinedList"/>
    <dgm:cxn modelId="{BC1FAF85-661E-4C27-BAAE-6A167A52C34F}" type="presParOf" srcId="{17DCE611-9229-4443-B24E-9AC485AF5C6A}" destId="{1876C1C6-FCED-4C68-AF50-553C8997C9FF}" srcOrd="1" destOrd="0" presId="urn:microsoft.com/office/officeart/2008/layout/LinedList"/>
    <dgm:cxn modelId="{AA4A9399-9F53-45DD-9E2B-5B58209CE4DB}" type="presParOf" srcId="{53F67515-777E-4DD4-B67E-74E00B0DB9E2}" destId="{419D3D77-070D-464F-BA4E-33DAC7A9FEB4}" srcOrd="8" destOrd="0" presId="urn:microsoft.com/office/officeart/2008/layout/LinedList"/>
    <dgm:cxn modelId="{50639522-CCCE-41E1-9F94-C870B2153A5C}" type="presParOf" srcId="{53F67515-777E-4DD4-B67E-74E00B0DB9E2}" destId="{6FED15DD-638C-4876-9D10-3AD970468304}" srcOrd="9" destOrd="0" presId="urn:microsoft.com/office/officeart/2008/layout/LinedList"/>
    <dgm:cxn modelId="{5BD51DA6-9C7E-4771-B3FB-A0DEF0C2F0FA}" type="presParOf" srcId="{6FED15DD-638C-4876-9D10-3AD970468304}" destId="{058DD603-7BDB-44BA-8494-3A26BE7385F9}" srcOrd="0" destOrd="0" presId="urn:microsoft.com/office/officeart/2008/layout/LinedList"/>
    <dgm:cxn modelId="{632B1D83-D2E4-4FB8-996D-1740001CF2DC}" type="presParOf" srcId="{6FED15DD-638C-4876-9D10-3AD970468304}" destId="{778785E3-ABAB-4EC6-AA96-9E64CFD049C8}" srcOrd="1" destOrd="0" presId="urn:microsoft.com/office/officeart/2008/layout/LinedList"/>
    <dgm:cxn modelId="{B1306CD1-440D-4DBD-95B1-256F41885E99}" type="presParOf" srcId="{53F67515-777E-4DD4-B67E-74E00B0DB9E2}" destId="{0DC5C24F-98A6-43F7-81AB-4308F12FDCAB}" srcOrd="10" destOrd="0" presId="urn:microsoft.com/office/officeart/2008/layout/LinedList"/>
    <dgm:cxn modelId="{3FFD37C3-A9A4-426F-9684-31177AF687E9}" type="presParOf" srcId="{53F67515-777E-4DD4-B67E-74E00B0DB9E2}" destId="{4716BB24-F9A0-4AA7-A2E7-98104440FE7F}" srcOrd="11" destOrd="0" presId="urn:microsoft.com/office/officeart/2008/layout/LinedList"/>
    <dgm:cxn modelId="{6DBD6EC0-A4AA-4AF0-AB01-D80091A81A78}" type="presParOf" srcId="{4716BB24-F9A0-4AA7-A2E7-98104440FE7F}" destId="{97C104EC-AB11-40B5-A8E6-94C7CE9B9F21}" srcOrd="0" destOrd="0" presId="urn:microsoft.com/office/officeart/2008/layout/LinedList"/>
    <dgm:cxn modelId="{4E7A1674-897B-4A12-9A47-5A263387EBD9}" type="presParOf" srcId="{4716BB24-F9A0-4AA7-A2E7-98104440FE7F}" destId="{BA485435-6A8C-4D6D-9410-45BDC7892EF6}" srcOrd="1" destOrd="0" presId="urn:microsoft.com/office/officeart/2008/layout/LinedList"/>
    <dgm:cxn modelId="{E548B9A4-49B9-48FA-B298-799C4A840704}" type="presParOf" srcId="{53F67515-777E-4DD4-B67E-74E00B0DB9E2}" destId="{9B21C3C4-1674-44DA-B45B-AA47B3E0E5F9}" srcOrd="12" destOrd="0" presId="urn:microsoft.com/office/officeart/2008/layout/LinedList"/>
    <dgm:cxn modelId="{9A76DC9D-D7B8-4066-9B66-3B57D0CC6F65}" type="presParOf" srcId="{53F67515-777E-4DD4-B67E-74E00B0DB9E2}" destId="{F143BA66-751A-4538-A38D-F85F368923DB}" srcOrd="13" destOrd="0" presId="urn:microsoft.com/office/officeart/2008/layout/LinedList"/>
    <dgm:cxn modelId="{33D9D5B7-045E-4FB2-B3D7-8E7F54717229}" type="presParOf" srcId="{F143BA66-751A-4538-A38D-F85F368923DB}" destId="{2CE47A4A-8772-4A51-9698-8F56F88DF8AE}" srcOrd="0" destOrd="0" presId="urn:microsoft.com/office/officeart/2008/layout/LinedList"/>
    <dgm:cxn modelId="{CD1078D1-CC22-40A4-B0F4-8CAEAF34A2E8}" type="presParOf" srcId="{F143BA66-751A-4538-A38D-F85F368923DB}" destId="{96C4C586-65EA-4269-B9FF-3DC5DC42CEF2}" srcOrd="1" destOrd="0" presId="urn:microsoft.com/office/officeart/2008/layout/LinedList"/>
    <dgm:cxn modelId="{B82AB755-DE1D-4185-BEA4-2FDA7B335753}" type="presParOf" srcId="{53F67515-777E-4DD4-B67E-74E00B0DB9E2}" destId="{65D37EF4-DC83-44FA-9EBE-E89712A79608}" srcOrd="14" destOrd="0" presId="urn:microsoft.com/office/officeart/2008/layout/LinedList"/>
    <dgm:cxn modelId="{BA0006E9-6CBA-4DDD-B00F-FADA01AFA8DA}" type="presParOf" srcId="{53F67515-777E-4DD4-B67E-74E00B0DB9E2}" destId="{1FC6A73E-8F95-4A26-8AD1-145F66F14F53}" srcOrd="15" destOrd="0" presId="urn:microsoft.com/office/officeart/2008/layout/LinedList"/>
    <dgm:cxn modelId="{92E58D02-C61B-4BAC-9091-C64D227250F2}" type="presParOf" srcId="{1FC6A73E-8F95-4A26-8AD1-145F66F14F53}" destId="{03EB775A-1183-4E7B-B067-1534D9C70494}" srcOrd="0" destOrd="0" presId="urn:microsoft.com/office/officeart/2008/layout/LinedList"/>
    <dgm:cxn modelId="{C83F869D-110F-4AA4-83A8-638F0928892A}" type="presParOf" srcId="{1FC6A73E-8F95-4A26-8AD1-145F66F14F53}" destId="{FEC19337-CBDF-4286-8FFA-A850F7C0A180}" srcOrd="1" destOrd="0" presId="urn:microsoft.com/office/officeart/2008/layout/LinedList"/>
    <dgm:cxn modelId="{2942D57A-DC7D-4AD8-A788-AE84C920E3ED}" type="presParOf" srcId="{53F67515-777E-4DD4-B67E-74E00B0DB9E2}" destId="{840478AD-DD50-4298-A4EA-3520C4FA8504}" srcOrd="16" destOrd="0" presId="urn:microsoft.com/office/officeart/2008/layout/LinedList"/>
    <dgm:cxn modelId="{56FC55E3-E61D-4D43-83F6-9B93F477599C}" type="presParOf" srcId="{53F67515-777E-4DD4-B67E-74E00B0DB9E2}" destId="{C7229128-FC16-483A-9CC2-7E4CBD6A7BEA}" srcOrd="17" destOrd="0" presId="urn:microsoft.com/office/officeart/2008/layout/LinedList"/>
    <dgm:cxn modelId="{772AAAE7-E24A-413C-ACC6-427CD41CFA52}" type="presParOf" srcId="{C7229128-FC16-483A-9CC2-7E4CBD6A7BEA}" destId="{D647468A-FD60-4F9B-ABBC-C4B71EFC4101}" srcOrd="0" destOrd="0" presId="urn:microsoft.com/office/officeart/2008/layout/LinedList"/>
    <dgm:cxn modelId="{E73F138B-5B83-48F3-810C-C5A4E4C8D5C1}" type="presParOf" srcId="{C7229128-FC16-483A-9CC2-7E4CBD6A7BEA}" destId="{9ADB905E-17AA-4E5C-8D1D-6D2CC0C290FB}" srcOrd="1" destOrd="0" presId="urn:microsoft.com/office/officeart/2008/layout/LinedList"/>
    <dgm:cxn modelId="{89C7E084-D941-4037-896B-F591E51E0239}" type="presParOf" srcId="{53F67515-777E-4DD4-B67E-74E00B0DB9E2}" destId="{27FF4A01-436B-4ACF-97CB-B719778D2504}" srcOrd="18" destOrd="0" presId="urn:microsoft.com/office/officeart/2008/layout/LinedList"/>
    <dgm:cxn modelId="{79AA6600-2A55-47EC-9342-9D4E8A662CA7}" type="presParOf" srcId="{53F67515-777E-4DD4-B67E-74E00B0DB9E2}" destId="{32727063-5F14-4CD5-B203-3562F7A15015}" srcOrd="19" destOrd="0" presId="urn:microsoft.com/office/officeart/2008/layout/LinedList"/>
    <dgm:cxn modelId="{41A23EED-ACE4-42C7-8345-4DFC848339A9}" type="presParOf" srcId="{32727063-5F14-4CD5-B203-3562F7A15015}" destId="{0FE515A0-B617-4F48-836C-45E85EBBCC2C}" srcOrd="0" destOrd="0" presId="urn:microsoft.com/office/officeart/2008/layout/LinedList"/>
    <dgm:cxn modelId="{5A96DCC3-9F32-414B-B7B2-0871FEBD1C4D}" type="presParOf" srcId="{32727063-5F14-4CD5-B203-3562F7A15015}" destId="{20E8675D-7032-4895-8F85-54AD5078DD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3B7B5-CF65-43DA-9110-F27B2023E6F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24FB9D-92ED-406A-896C-E84FE9DC520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Emotions and feelings e.g. anxious, upset, short tempered, silly, confused</a:t>
          </a:r>
        </a:p>
      </dgm:t>
    </dgm:pt>
    <dgm:pt modelId="{68EDB9A4-4A15-4198-BFB4-684FFAC1E9BB}" type="parTrans" cxnId="{D03E2599-94C3-4EAD-818A-EDD62BA5F226}">
      <dgm:prSet/>
      <dgm:spPr/>
      <dgm:t>
        <a:bodyPr/>
        <a:lstStyle/>
        <a:p>
          <a:endParaRPr lang="en-US"/>
        </a:p>
      </dgm:t>
    </dgm:pt>
    <dgm:pt modelId="{D724CFF1-CF2D-412A-9904-36E87324043F}" type="sibTrans" cxnId="{D03E2599-94C3-4EAD-818A-EDD62BA5F226}">
      <dgm:prSet/>
      <dgm:spPr/>
      <dgm:t>
        <a:bodyPr/>
        <a:lstStyle/>
        <a:p>
          <a:endParaRPr lang="en-US"/>
        </a:p>
      </dgm:t>
    </dgm:pt>
    <dgm:pt modelId="{7A20DA96-2252-4EC0-B4DE-04BC51A5D3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Physical feelings e.g. shaking, sickness, stomach pain, sweating, tired, restless</a:t>
          </a:r>
        </a:p>
      </dgm:t>
    </dgm:pt>
    <dgm:pt modelId="{D7296334-C2F2-4E07-BFE2-88050BF5A7CD}" type="parTrans" cxnId="{6C4DB7C6-F259-4962-8F9F-32C16B4D1F27}">
      <dgm:prSet/>
      <dgm:spPr/>
      <dgm:t>
        <a:bodyPr/>
        <a:lstStyle/>
        <a:p>
          <a:endParaRPr lang="en-US"/>
        </a:p>
      </dgm:t>
    </dgm:pt>
    <dgm:pt modelId="{1B9BD81D-D05E-4156-91FB-F99D247338E6}" type="sibTrans" cxnId="{6C4DB7C6-F259-4962-8F9F-32C16B4D1F27}">
      <dgm:prSet/>
      <dgm:spPr/>
      <dgm:t>
        <a:bodyPr/>
        <a:lstStyle/>
        <a:p>
          <a:endParaRPr lang="en-US"/>
        </a:p>
      </dgm:t>
    </dgm:pt>
    <dgm:pt modelId="{5E9E7535-C99C-4C66-9D75-787ED8ACFE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Thought e.g. fear of failure, comparison to others, talking badly to self, feeling things are pointless, self-doubt</a:t>
          </a:r>
        </a:p>
      </dgm:t>
    </dgm:pt>
    <dgm:pt modelId="{1A23BB22-0BAE-426F-B746-04BB7AEB250F}" type="parTrans" cxnId="{C187A14F-0A68-4F82-972C-ED1B05075448}">
      <dgm:prSet/>
      <dgm:spPr/>
      <dgm:t>
        <a:bodyPr/>
        <a:lstStyle/>
        <a:p>
          <a:endParaRPr lang="en-US"/>
        </a:p>
      </dgm:t>
    </dgm:pt>
    <dgm:pt modelId="{52966483-B7EB-45A6-8C0F-8D0BEA70502C}" type="sibTrans" cxnId="{C187A14F-0A68-4F82-972C-ED1B05075448}">
      <dgm:prSet/>
      <dgm:spPr/>
      <dgm:t>
        <a:bodyPr/>
        <a:lstStyle/>
        <a:p>
          <a:endParaRPr lang="en-US"/>
        </a:p>
      </dgm:t>
    </dgm:pt>
    <dgm:pt modelId="{0B55277E-FA5A-4BE0-9EB4-7A017F1B92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Behaviour e.g. avoiding revision and planning, lack of motivation, not doing things you usually do, working too much without taking breaks</a:t>
          </a:r>
        </a:p>
      </dgm:t>
    </dgm:pt>
    <dgm:pt modelId="{76220C46-57F8-43C4-80AF-F87210853116}" type="parTrans" cxnId="{2249645A-EFE8-49B8-9EB7-FAD3D07CDAB1}">
      <dgm:prSet/>
      <dgm:spPr/>
      <dgm:t>
        <a:bodyPr/>
        <a:lstStyle/>
        <a:p>
          <a:endParaRPr lang="en-US"/>
        </a:p>
      </dgm:t>
    </dgm:pt>
    <dgm:pt modelId="{066EC592-625D-4A45-8028-745F9A639E19}" type="sibTrans" cxnId="{2249645A-EFE8-49B8-9EB7-FAD3D07CDAB1}">
      <dgm:prSet/>
      <dgm:spPr/>
      <dgm:t>
        <a:bodyPr/>
        <a:lstStyle/>
        <a:p>
          <a:endParaRPr lang="en-US"/>
        </a:p>
      </dgm:t>
    </dgm:pt>
    <dgm:pt modelId="{2EBCC4A4-4545-493C-99F1-8D18E7576CD4}" type="pres">
      <dgm:prSet presAssocID="{4983B7B5-CF65-43DA-9110-F27B2023E6FB}" presName="root" presStyleCnt="0">
        <dgm:presLayoutVars>
          <dgm:dir/>
          <dgm:resizeHandles val="exact"/>
        </dgm:presLayoutVars>
      </dgm:prSet>
      <dgm:spPr/>
    </dgm:pt>
    <dgm:pt modelId="{042017E8-2FD6-4DBF-8851-ADCC7B7FD3D1}" type="pres">
      <dgm:prSet presAssocID="{8B24FB9D-92ED-406A-896C-E84FE9DC520F}" presName="compNode" presStyleCnt="0"/>
      <dgm:spPr/>
    </dgm:pt>
    <dgm:pt modelId="{6F2FE18F-6265-4E1C-9564-9A52ECCD9A89}" type="pres">
      <dgm:prSet presAssocID="{8B24FB9D-92ED-406A-896C-E84FE9DC520F}" presName="bgRect" presStyleLbl="bgShp" presStyleIdx="0" presStyleCnt="4"/>
      <dgm:spPr/>
    </dgm:pt>
    <dgm:pt modelId="{9D84468F-48DE-4A11-87C3-605F6F861E32}" type="pres">
      <dgm:prSet presAssocID="{8B24FB9D-92ED-406A-896C-E84FE9DC520F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ngue Face with Solid Fill"/>
        </a:ext>
      </dgm:extLst>
    </dgm:pt>
    <dgm:pt modelId="{5F792A10-D805-4745-AFB8-92AED55E8DC2}" type="pres">
      <dgm:prSet presAssocID="{8B24FB9D-92ED-406A-896C-E84FE9DC520F}" presName="spaceRect" presStyleCnt="0"/>
      <dgm:spPr/>
    </dgm:pt>
    <dgm:pt modelId="{00E0088C-1715-4250-9FC8-A8375FCEE878}" type="pres">
      <dgm:prSet presAssocID="{8B24FB9D-92ED-406A-896C-E84FE9DC520F}" presName="parTx" presStyleLbl="revTx" presStyleIdx="0" presStyleCnt="4">
        <dgm:presLayoutVars>
          <dgm:chMax val="0"/>
          <dgm:chPref val="0"/>
        </dgm:presLayoutVars>
      </dgm:prSet>
      <dgm:spPr/>
    </dgm:pt>
    <dgm:pt modelId="{E92E3CD0-0C72-419E-848C-00FBA963DE81}" type="pres">
      <dgm:prSet presAssocID="{D724CFF1-CF2D-412A-9904-36E87324043F}" presName="sibTrans" presStyleCnt="0"/>
      <dgm:spPr/>
    </dgm:pt>
    <dgm:pt modelId="{4DA9D665-F8EB-4898-8315-1F40045EA73F}" type="pres">
      <dgm:prSet presAssocID="{7A20DA96-2252-4EC0-B4DE-04BC51A5D305}" presName="compNode" presStyleCnt="0"/>
      <dgm:spPr/>
    </dgm:pt>
    <dgm:pt modelId="{620A2578-ED39-4260-B570-000930C16BBA}" type="pres">
      <dgm:prSet presAssocID="{7A20DA96-2252-4EC0-B4DE-04BC51A5D305}" presName="bgRect" presStyleLbl="bgShp" presStyleIdx="1" presStyleCnt="4"/>
      <dgm:spPr/>
    </dgm:pt>
    <dgm:pt modelId="{FD48CEF8-1B50-432E-BE9F-D97C33F3D973}" type="pres">
      <dgm:prSet presAssocID="{7A20DA96-2252-4EC0-B4DE-04BC51A5D305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020BE29-00E3-41CA-8A5A-1D9154099171}" type="pres">
      <dgm:prSet presAssocID="{7A20DA96-2252-4EC0-B4DE-04BC51A5D305}" presName="spaceRect" presStyleCnt="0"/>
      <dgm:spPr/>
    </dgm:pt>
    <dgm:pt modelId="{E7A9E448-92B4-4F2B-AC76-CF93804A7222}" type="pres">
      <dgm:prSet presAssocID="{7A20DA96-2252-4EC0-B4DE-04BC51A5D305}" presName="parTx" presStyleLbl="revTx" presStyleIdx="1" presStyleCnt="4">
        <dgm:presLayoutVars>
          <dgm:chMax val="0"/>
          <dgm:chPref val="0"/>
        </dgm:presLayoutVars>
      </dgm:prSet>
      <dgm:spPr/>
    </dgm:pt>
    <dgm:pt modelId="{4E9FE65B-68F0-4588-B143-655679040723}" type="pres">
      <dgm:prSet presAssocID="{1B9BD81D-D05E-4156-91FB-F99D247338E6}" presName="sibTrans" presStyleCnt="0"/>
      <dgm:spPr/>
    </dgm:pt>
    <dgm:pt modelId="{08021D72-C3B4-4D6E-9F68-3208E9D09693}" type="pres">
      <dgm:prSet presAssocID="{5E9E7535-C99C-4C66-9D75-787ED8ACFE34}" presName="compNode" presStyleCnt="0"/>
      <dgm:spPr/>
    </dgm:pt>
    <dgm:pt modelId="{233A74E9-E1E3-4AFD-9040-D0E4CA12A95C}" type="pres">
      <dgm:prSet presAssocID="{5E9E7535-C99C-4C66-9D75-787ED8ACFE34}" presName="bgRect" presStyleLbl="bgShp" presStyleIdx="2" presStyleCnt="4"/>
      <dgm:spPr/>
    </dgm:pt>
    <dgm:pt modelId="{65632085-46BB-4CA9-B62E-AF33B997793B}" type="pres">
      <dgm:prSet presAssocID="{5E9E7535-C99C-4C66-9D75-787ED8ACFE34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B0396D63-316B-4B8D-BED8-31A9FD2D1084}" type="pres">
      <dgm:prSet presAssocID="{5E9E7535-C99C-4C66-9D75-787ED8ACFE34}" presName="spaceRect" presStyleCnt="0"/>
      <dgm:spPr/>
    </dgm:pt>
    <dgm:pt modelId="{82BB1488-DAEA-4F20-8A80-98547FA0BE89}" type="pres">
      <dgm:prSet presAssocID="{5E9E7535-C99C-4C66-9D75-787ED8ACFE34}" presName="parTx" presStyleLbl="revTx" presStyleIdx="2" presStyleCnt="4">
        <dgm:presLayoutVars>
          <dgm:chMax val="0"/>
          <dgm:chPref val="0"/>
        </dgm:presLayoutVars>
      </dgm:prSet>
      <dgm:spPr/>
    </dgm:pt>
    <dgm:pt modelId="{EAC6B9EC-36C0-4379-895E-67B20A67E21A}" type="pres">
      <dgm:prSet presAssocID="{52966483-B7EB-45A6-8C0F-8D0BEA70502C}" presName="sibTrans" presStyleCnt="0"/>
      <dgm:spPr/>
    </dgm:pt>
    <dgm:pt modelId="{57097319-46B4-4BC1-95D1-2C58BABC7A85}" type="pres">
      <dgm:prSet presAssocID="{0B55277E-FA5A-4BE0-9EB4-7A017F1B92A3}" presName="compNode" presStyleCnt="0"/>
      <dgm:spPr/>
    </dgm:pt>
    <dgm:pt modelId="{87499AC9-BC9C-4CE5-83A3-97DC6F9F137A}" type="pres">
      <dgm:prSet presAssocID="{0B55277E-FA5A-4BE0-9EB4-7A017F1B92A3}" presName="bgRect" presStyleLbl="bgShp" presStyleIdx="3" presStyleCnt="4"/>
      <dgm:spPr/>
    </dgm:pt>
    <dgm:pt modelId="{7892BCD0-103A-4446-B531-E6B0B23BF48A}" type="pres">
      <dgm:prSet presAssocID="{0B55277E-FA5A-4BE0-9EB4-7A017F1B92A3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205CDC4-AB1D-4597-9C10-9A6E8B50C828}" type="pres">
      <dgm:prSet presAssocID="{0B55277E-FA5A-4BE0-9EB4-7A017F1B92A3}" presName="spaceRect" presStyleCnt="0"/>
      <dgm:spPr/>
    </dgm:pt>
    <dgm:pt modelId="{67A099CF-9F4F-44DF-A47D-6D775B4D6DED}" type="pres">
      <dgm:prSet presAssocID="{0B55277E-FA5A-4BE0-9EB4-7A017F1B92A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187A14F-0A68-4F82-972C-ED1B05075448}" srcId="{4983B7B5-CF65-43DA-9110-F27B2023E6FB}" destId="{5E9E7535-C99C-4C66-9D75-787ED8ACFE34}" srcOrd="2" destOrd="0" parTransId="{1A23BB22-0BAE-426F-B746-04BB7AEB250F}" sibTransId="{52966483-B7EB-45A6-8C0F-8D0BEA70502C}"/>
    <dgm:cxn modelId="{2249645A-EFE8-49B8-9EB7-FAD3D07CDAB1}" srcId="{4983B7B5-CF65-43DA-9110-F27B2023E6FB}" destId="{0B55277E-FA5A-4BE0-9EB4-7A017F1B92A3}" srcOrd="3" destOrd="0" parTransId="{76220C46-57F8-43C4-80AF-F87210853116}" sibTransId="{066EC592-625D-4A45-8028-745F9A639E19}"/>
    <dgm:cxn modelId="{A1D34B81-AFC3-4175-B578-3BB511905A89}" type="presOf" srcId="{5E9E7535-C99C-4C66-9D75-787ED8ACFE34}" destId="{82BB1488-DAEA-4F20-8A80-98547FA0BE89}" srcOrd="0" destOrd="0" presId="urn:microsoft.com/office/officeart/2018/2/layout/IconVerticalSolidList"/>
    <dgm:cxn modelId="{AC97BE91-3F70-4FF7-B0F5-64C5A0748F45}" type="presOf" srcId="{7A20DA96-2252-4EC0-B4DE-04BC51A5D305}" destId="{E7A9E448-92B4-4F2B-AC76-CF93804A7222}" srcOrd="0" destOrd="0" presId="urn:microsoft.com/office/officeart/2018/2/layout/IconVerticalSolidList"/>
    <dgm:cxn modelId="{D03E2599-94C3-4EAD-818A-EDD62BA5F226}" srcId="{4983B7B5-CF65-43DA-9110-F27B2023E6FB}" destId="{8B24FB9D-92ED-406A-896C-E84FE9DC520F}" srcOrd="0" destOrd="0" parTransId="{68EDB9A4-4A15-4198-BFB4-684FFAC1E9BB}" sibTransId="{D724CFF1-CF2D-412A-9904-36E87324043F}"/>
    <dgm:cxn modelId="{CB228E9E-0BE3-48E5-9F56-E3B1A86B70C3}" type="presOf" srcId="{4983B7B5-CF65-43DA-9110-F27B2023E6FB}" destId="{2EBCC4A4-4545-493C-99F1-8D18E7576CD4}" srcOrd="0" destOrd="0" presId="urn:microsoft.com/office/officeart/2018/2/layout/IconVerticalSolidList"/>
    <dgm:cxn modelId="{6C4DB7C6-F259-4962-8F9F-32C16B4D1F27}" srcId="{4983B7B5-CF65-43DA-9110-F27B2023E6FB}" destId="{7A20DA96-2252-4EC0-B4DE-04BC51A5D305}" srcOrd="1" destOrd="0" parTransId="{D7296334-C2F2-4E07-BFE2-88050BF5A7CD}" sibTransId="{1B9BD81D-D05E-4156-91FB-F99D247338E6}"/>
    <dgm:cxn modelId="{5C2D69DB-F710-436D-B434-A696FFD56A61}" type="presOf" srcId="{0B55277E-FA5A-4BE0-9EB4-7A017F1B92A3}" destId="{67A099CF-9F4F-44DF-A47D-6D775B4D6DED}" srcOrd="0" destOrd="0" presId="urn:microsoft.com/office/officeart/2018/2/layout/IconVerticalSolidList"/>
    <dgm:cxn modelId="{810ECBE3-1BF1-4532-A415-C24278AA7A67}" type="presOf" srcId="{8B24FB9D-92ED-406A-896C-E84FE9DC520F}" destId="{00E0088C-1715-4250-9FC8-A8375FCEE878}" srcOrd="0" destOrd="0" presId="urn:microsoft.com/office/officeart/2018/2/layout/IconVerticalSolidList"/>
    <dgm:cxn modelId="{B1B39D38-B5B6-4D5B-92E0-02D840AF50BB}" type="presParOf" srcId="{2EBCC4A4-4545-493C-99F1-8D18E7576CD4}" destId="{042017E8-2FD6-4DBF-8851-ADCC7B7FD3D1}" srcOrd="0" destOrd="0" presId="urn:microsoft.com/office/officeart/2018/2/layout/IconVerticalSolidList"/>
    <dgm:cxn modelId="{B089E1BD-8643-4546-930C-ADEBFB744D41}" type="presParOf" srcId="{042017E8-2FD6-4DBF-8851-ADCC7B7FD3D1}" destId="{6F2FE18F-6265-4E1C-9564-9A52ECCD9A89}" srcOrd="0" destOrd="0" presId="urn:microsoft.com/office/officeart/2018/2/layout/IconVerticalSolidList"/>
    <dgm:cxn modelId="{D5E619BB-1E8A-4FB3-A7FB-1E1F4F543F5F}" type="presParOf" srcId="{042017E8-2FD6-4DBF-8851-ADCC7B7FD3D1}" destId="{9D84468F-48DE-4A11-87C3-605F6F861E32}" srcOrd="1" destOrd="0" presId="urn:microsoft.com/office/officeart/2018/2/layout/IconVerticalSolidList"/>
    <dgm:cxn modelId="{B21A8079-A787-4306-8EE0-58E0314E3584}" type="presParOf" srcId="{042017E8-2FD6-4DBF-8851-ADCC7B7FD3D1}" destId="{5F792A10-D805-4745-AFB8-92AED55E8DC2}" srcOrd="2" destOrd="0" presId="urn:microsoft.com/office/officeart/2018/2/layout/IconVerticalSolidList"/>
    <dgm:cxn modelId="{FCCC0B70-9662-45AA-813F-3EB165C0C99A}" type="presParOf" srcId="{042017E8-2FD6-4DBF-8851-ADCC7B7FD3D1}" destId="{00E0088C-1715-4250-9FC8-A8375FCEE878}" srcOrd="3" destOrd="0" presId="urn:microsoft.com/office/officeart/2018/2/layout/IconVerticalSolidList"/>
    <dgm:cxn modelId="{CF74BB59-A341-4ACB-8E0A-CE626FB5C7E6}" type="presParOf" srcId="{2EBCC4A4-4545-493C-99F1-8D18E7576CD4}" destId="{E92E3CD0-0C72-419E-848C-00FBA963DE81}" srcOrd="1" destOrd="0" presId="urn:microsoft.com/office/officeart/2018/2/layout/IconVerticalSolidList"/>
    <dgm:cxn modelId="{DCDB55DE-099C-485B-8D01-0DBF796C461C}" type="presParOf" srcId="{2EBCC4A4-4545-493C-99F1-8D18E7576CD4}" destId="{4DA9D665-F8EB-4898-8315-1F40045EA73F}" srcOrd="2" destOrd="0" presId="urn:microsoft.com/office/officeart/2018/2/layout/IconVerticalSolidList"/>
    <dgm:cxn modelId="{8FBECF8F-D0CB-4A75-BB00-EF9AB2DA4ED5}" type="presParOf" srcId="{4DA9D665-F8EB-4898-8315-1F40045EA73F}" destId="{620A2578-ED39-4260-B570-000930C16BBA}" srcOrd="0" destOrd="0" presId="urn:microsoft.com/office/officeart/2018/2/layout/IconVerticalSolidList"/>
    <dgm:cxn modelId="{5A45D3FF-7AC4-463D-B2DD-0FADEC1CF8DA}" type="presParOf" srcId="{4DA9D665-F8EB-4898-8315-1F40045EA73F}" destId="{FD48CEF8-1B50-432E-BE9F-D97C33F3D973}" srcOrd="1" destOrd="0" presId="urn:microsoft.com/office/officeart/2018/2/layout/IconVerticalSolidList"/>
    <dgm:cxn modelId="{F8A4A9C4-4F03-43B7-A845-0BC4F0D65BD4}" type="presParOf" srcId="{4DA9D665-F8EB-4898-8315-1F40045EA73F}" destId="{0020BE29-00E3-41CA-8A5A-1D9154099171}" srcOrd="2" destOrd="0" presId="urn:microsoft.com/office/officeart/2018/2/layout/IconVerticalSolidList"/>
    <dgm:cxn modelId="{95BF8959-2ADD-4392-AF3A-2D4F47A93BAD}" type="presParOf" srcId="{4DA9D665-F8EB-4898-8315-1F40045EA73F}" destId="{E7A9E448-92B4-4F2B-AC76-CF93804A7222}" srcOrd="3" destOrd="0" presId="urn:microsoft.com/office/officeart/2018/2/layout/IconVerticalSolidList"/>
    <dgm:cxn modelId="{94DC99EB-49F7-4D09-ACDC-6F228A22E1C3}" type="presParOf" srcId="{2EBCC4A4-4545-493C-99F1-8D18E7576CD4}" destId="{4E9FE65B-68F0-4588-B143-655679040723}" srcOrd="3" destOrd="0" presId="urn:microsoft.com/office/officeart/2018/2/layout/IconVerticalSolidList"/>
    <dgm:cxn modelId="{998A989F-41B0-46E4-9D50-370738A8DC38}" type="presParOf" srcId="{2EBCC4A4-4545-493C-99F1-8D18E7576CD4}" destId="{08021D72-C3B4-4D6E-9F68-3208E9D09693}" srcOrd="4" destOrd="0" presId="urn:microsoft.com/office/officeart/2018/2/layout/IconVerticalSolidList"/>
    <dgm:cxn modelId="{8BA3BDBD-A22E-48FE-B4A4-7C5B1FB1B4EC}" type="presParOf" srcId="{08021D72-C3B4-4D6E-9F68-3208E9D09693}" destId="{233A74E9-E1E3-4AFD-9040-D0E4CA12A95C}" srcOrd="0" destOrd="0" presId="urn:microsoft.com/office/officeart/2018/2/layout/IconVerticalSolidList"/>
    <dgm:cxn modelId="{59388A06-F1E5-45F9-A9E9-8229959566C3}" type="presParOf" srcId="{08021D72-C3B4-4D6E-9F68-3208E9D09693}" destId="{65632085-46BB-4CA9-B62E-AF33B997793B}" srcOrd="1" destOrd="0" presId="urn:microsoft.com/office/officeart/2018/2/layout/IconVerticalSolidList"/>
    <dgm:cxn modelId="{B0AE1BEB-7FE9-499F-A139-765E222C9D1C}" type="presParOf" srcId="{08021D72-C3B4-4D6E-9F68-3208E9D09693}" destId="{B0396D63-316B-4B8D-BED8-31A9FD2D1084}" srcOrd="2" destOrd="0" presId="urn:microsoft.com/office/officeart/2018/2/layout/IconVerticalSolidList"/>
    <dgm:cxn modelId="{D91DAA96-5548-43D0-B360-D30514F7A2E2}" type="presParOf" srcId="{08021D72-C3B4-4D6E-9F68-3208E9D09693}" destId="{82BB1488-DAEA-4F20-8A80-98547FA0BE89}" srcOrd="3" destOrd="0" presId="urn:microsoft.com/office/officeart/2018/2/layout/IconVerticalSolidList"/>
    <dgm:cxn modelId="{7DDF3913-43D5-4496-8CD6-460C5D0D0F58}" type="presParOf" srcId="{2EBCC4A4-4545-493C-99F1-8D18E7576CD4}" destId="{EAC6B9EC-36C0-4379-895E-67B20A67E21A}" srcOrd="5" destOrd="0" presId="urn:microsoft.com/office/officeart/2018/2/layout/IconVerticalSolidList"/>
    <dgm:cxn modelId="{8B34855E-9147-4979-B472-BD4F46EDAD1E}" type="presParOf" srcId="{2EBCC4A4-4545-493C-99F1-8D18E7576CD4}" destId="{57097319-46B4-4BC1-95D1-2C58BABC7A85}" srcOrd="6" destOrd="0" presId="urn:microsoft.com/office/officeart/2018/2/layout/IconVerticalSolidList"/>
    <dgm:cxn modelId="{CD3F4EEA-EFB8-402A-B42A-99CFACF46833}" type="presParOf" srcId="{57097319-46B4-4BC1-95D1-2C58BABC7A85}" destId="{87499AC9-BC9C-4CE5-83A3-97DC6F9F137A}" srcOrd="0" destOrd="0" presId="urn:microsoft.com/office/officeart/2018/2/layout/IconVerticalSolidList"/>
    <dgm:cxn modelId="{0E6816AB-3E2D-452F-BBCE-3A822A6DDD8C}" type="presParOf" srcId="{57097319-46B4-4BC1-95D1-2C58BABC7A85}" destId="{7892BCD0-103A-4446-B531-E6B0B23BF48A}" srcOrd="1" destOrd="0" presId="urn:microsoft.com/office/officeart/2018/2/layout/IconVerticalSolidList"/>
    <dgm:cxn modelId="{9CB15AE5-844A-46B1-A194-F1CF1D309AB7}" type="presParOf" srcId="{57097319-46B4-4BC1-95D1-2C58BABC7A85}" destId="{A205CDC4-AB1D-4597-9C10-9A6E8B50C828}" srcOrd="2" destOrd="0" presId="urn:microsoft.com/office/officeart/2018/2/layout/IconVerticalSolidList"/>
    <dgm:cxn modelId="{99F27F9D-3D4B-49B8-AC99-FFC9FF7DEEE4}" type="presParOf" srcId="{57097319-46B4-4BC1-95D1-2C58BABC7A85}" destId="{67A099CF-9F4F-44DF-A47D-6D775B4D6DE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BDBF49-B258-48D2-A1B6-C5E0188F40C6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41CAC7-9662-475C-AB08-D9F25251FDCC}">
      <dgm:prSet/>
      <dgm:spPr/>
      <dgm:t>
        <a:bodyPr/>
        <a:lstStyle/>
        <a:p>
          <a:r>
            <a:rPr lang="en-US"/>
            <a:t>Form and join study groups</a:t>
          </a:r>
        </a:p>
      </dgm:t>
    </dgm:pt>
    <dgm:pt modelId="{3BB18ED6-2ED0-432E-A535-C3FB3800B034}" type="parTrans" cxnId="{8E959A2D-5443-4BC9-B68D-7FED9B707357}">
      <dgm:prSet/>
      <dgm:spPr/>
      <dgm:t>
        <a:bodyPr/>
        <a:lstStyle/>
        <a:p>
          <a:endParaRPr lang="en-US"/>
        </a:p>
      </dgm:t>
    </dgm:pt>
    <dgm:pt modelId="{778C5216-87DF-4C24-93A9-8BD94401D5AB}" type="sibTrans" cxnId="{8E959A2D-5443-4BC9-B68D-7FED9B70735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5206D93-B79E-497E-9130-4CFD638E2F0C}">
      <dgm:prSet/>
      <dgm:spPr/>
      <dgm:t>
        <a:bodyPr/>
        <a:lstStyle/>
        <a:p>
          <a:r>
            <a:rPr lang="en-US"/>
            <a:t>Make and use revision timetables</a:t>
          </a:r>
        </a:p>
      </dgm:t>
    </dgm:pt>
    <dgm:pt modelId="{13F5BF21-DF33-4FC1-87E1-930B5F24EE74}" type="parTrans" cxnId="{A3A4ACEC-89EC-4AA1-9B9D-DCF79DE7213E}">
      <dgm:prSet/>
      <dgm:spPr/>
      <dgm:t>
        <a:bodyPr/>
        <a:lstStyle/>
        <a:p>
          <a:endParaRPr lang="en-US"/>
        </a:p>
      </dgm:t>
    </dgm:pt>
    <dgm:pt modelId="{09868262-D2A3-4471-A802-AB1C293F1B4A}" type="sibTrans" cxnId="{A3A4ACEC-89EC-4AA1-9B9D-DCF79DE7213E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2D7693FA-9BBA-4B2D-961C-70B099AE599A}">
      <dgm:prSet/>
      <dgm:spPr/>
      <dgm:t>
        <a:bodyPr/>
        <a:lstStyle/>
        <a:p>
          <a:r>
            <a:rPr lang="en-US"/>
            <a:t>Support them to find the best ways that work for them</a:t>
          </a:r>
        </a:p>
      </dgm:t>
    </dgm:pt>
    <dgm:pt modelId="{9E685D7E-800C-4117-B4D2-1D50B7F62C8B}" type="parTrans" cxnId="{3429FD7A-D0E5-44AE-8921-069AE9A36577}">
      <dgm:prSet/>
      <dgm:spPr/>
      <dgm:t>
        <a:bodyPr/>
        <a:lstStyle/>
        <a:p>
          <a:endParaRPr lang="en-US"/>
        </a:p>
      </dgm:t>
    </dgm:pt>
    <dgm:pt modelId="{F92195F8-2568-41F5-9F88-B5013A037A35}" type="sibTrans" cxnId="{3429FD7A-D0E5-44AE-8921-069AE9A3657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93B7F41-3D4A-45A5-8D6B-8F5A044636DB}">
      <dgm:prSet/>
      <dgm:spPr/>
      <dgm:t>
        <a:bodyPr/>
        <a:lstStyle/>
        <a:p>
          <a:r>
            <a:rPr lang="en-US"/>
            <a:t>Encourage them to revise in the best place/conditions for them</a:t>
          </a:r>
        </a:p>
      </dgm:t>
    </dgm:pt>
    <dgm:pt modelId="{B1F90818-1C02-445F-80D2-97BFBAA285B7}" type="parTrans" cxnId="{F1170392-49D4-43FA-9EEC-0D741410CBB4}">
      <dgm:prSet/>
      <dgm:spPr/>
      <dgm:t>
        <a:bodyPr/>
        <a:lstStyle/>
        <a:p>
          <a:endParaRPr lang="en-US"/>
        </a:p>
      </dgm:t>
    </dgm:pt>
    <dgm:pt modelId="{E54E2BD8-9D24-4806-836D-4EB3ED7A64C3}" type="sibTrans" cxnId="{F1170392-49D4-43FA-9EEC-0D741410CBB4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DCF155C-3315-49E7-BB2B-11249168251B}" type="pres">
      <dgm:prSet presAssocID="{9DBDBF49-B258-48D2-A1B6-C5E0188F40C6}" presName="Name0" presStyleCnt="0">
        <dgm:presLayoutVars>
          <dgm:animLvl val="lvl"/>
          <dgm:resizeHandles val="exact"/>
        </dgm:presLayoutVars>
      </dgm:prSet>
      <dgm:spPr/>
    </dgm:pt>
    <dgm:pt modelId="{96CB7E74-D2D1-41DC-94EA-EF1A5017BBE7}" type="pres">
      <dgm:prSet presAssocID="{9F41CAC7-9662-475C-AB08-D9F25251FDCC}" presName="compositeNode" presStyleCnt="0">
        <dgm:presLayoutVars>
          <dgm:bulletEnabled val="1"/>
        </dgm:presLayoutVars>
      </dgm:prSet>
      <dgm:spPr/>
    </dgm:pt>
    <dgm:pt modelId="{4C4A8F7A-925A-442F-AFD9-65640925D6C5}" type="pres">
      <dgm:prSet presAssocID="{9F41CAC7-9662-475C-AB08-D9F25251FDCC}" presName="bgRect" presStyleLbl="bgAccFollowNode1" presStyleIdx="0" presStyleCnt="4"/>
      <dgm:spPr/>
    </dgm:pt>
    <dgm:pt modelId="{695781F9-0FEE-4916-B49B-499AD72D39F9}" type="pres">
      <dgm:prSet presAssocID="{778C5216-87DF-4C24-93A9-8BD94401D5AB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C48B6939-F3EA-423E-8C57-B052D5BFE4EA}" type="pres">
      <dgm:prSet presAssocID="{9F41CAC7-9662-475C-AB08-D9F25251FDCC}" presName="bottomLine" presStyleLbl="alignNode1" presStyleIdx="1" presStyleCnt="8">
        <dgm:presLayoutVars/>
      </dgm:prSet>
      <dgm:spPr/>
    </dgm:pt>
    <dgm:pt modelId="{22AB2245-DC17-4988-8977-6E1768884EC5}" type="pres">
      <dgm:prSet presAssocID="{9F41CAC7-9662-475C-AB08-D9F25251FDCC}" presName="nodeText" presStyleLbl="bgAccFollowNode1" presStyleIdx="0" presStyleCnt="4">
        <dgm:presLayoutVars>
          <dgm:bulletEnabled val="1"/>
        </dgm:presLayoutVars>
      </dgm:prSet>
      <dgm:spPr/>
    </dgm:pt>
    <dgm:pt modelId="{DF3C645A-E5F2-474B-B7A5-F9702A2E971E}" type="pres">
      <dgm:prSet presAssocID="{778C5216-87DF-4C24-93A9-8BD94401D5AB}" presName="sibTrans" presStyleCnt="0"/>
      <dgm:spPr/>
    </dgm:pt>
    <dgm:pt modelId="{B0C26AF0-0E99-45C9-9B3B-4E9CE40A2DB6}" type="pres">
      <dgm:prSet presAssocID="{95206D93-B79E-497E-9130-4CFD638E2F0C}" presName="compositeNode" presStyleCnt="0">
        <dgm:presLayoutVars>
          <dgm:bulletEnabled val="1"/>
        </dgm:presLayoutVars>
      </dgm:prSet>
      <dgm:spPr/>
    </dgm:pt>
    <dgm:pt modelId="{D8F923F4-D45C-4DEF-AEE4-DF038CB472D0}" type="pres">
      <dgm:prSet presAssocID="{95206D93-B79E-497E-9130-4CFD638E2F0C}" presName="bgRect" presStyleLbl="bgAccFollowNode1" presStyleIdx="1" presStyleCnt="4"/>
      <dgm:spPr/>
    </dgm:pt>
    <dgm:pt modelId="{CED8A911-ABFC-448B-95A4-078602284F14}" type="pres">
      <dgm:prSet presAssocID="{09868262-D2A3-4471-A802-AB1C293F1B4A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8BFFDA1F-FFA9-47B2-A16D-9FF4785AB799}" type="pres">
      <dgm:prSet presAssocID="{95206D93-B79E-497E-9130-4CFD638E2F0C}" presName="bottomLine" presStyleLbl="alignNode1" presStyleIdx="3" presStyleCnt="8">
        <dgm:presLayoutVars/>
      </dgm:prSet>
      <dgm:spPr/>
    </dgm:pt>
    <dgm:pt modelId="{E62EA0D8-153B-4AEB-8926-66145EED6CC7}" type="pres">
      <dgm:prSet presAssocID="{95206D93-B79E-497E-9130-4CFD638E2F0C}" presName="nodeText" presStyleLbl="bgAccFollowNode1" presStyleIdx="1" presStyleCnt="4">
        <dgm:presLayoutVars>
          <dgm:bulletEnabled val="1"/>
        </dgm:presLayoutVars>
      </dgm:prSet>
      <dgm:spPr/>
    </dgm:pt>
    <dgm:pt modelId="{3B310AEE-7D76-4938-97F2-0090EBE72A23}" type="pres">
      <dgm:prSet presAssocID="{09868262-D2A3-4471-A802-AB1C293F1B4A}" presName="sibTrans" presStyleCnt="0"/>
      <dgm:spPr/>
    </dgm:pt>
    <dgm:pt modelId="{D722089C-F8F9-4EBB-B512-2CBC29874A29}" type="pres">
      <dgm:prSet presAssocID="{2D7693FA-9BBA-4B2D-961C-70B099AE599A}" presName="compositeNode" presStyleCnt="0">
        <dgm:presLayoutVars>
          <dgm:bulletEnabled val="1"/>
        </dgm:presLayoutVars>
      </dgm:prSet>
      <dgm:spPr/>
    </dgm:pt>
    <dgm:pt modelId="{CADF9852-721B-48CE-9C29-2D64E85FFC62}" type="pres">
      <dgm:prSet presAssocID="{2D7693FA-9BBA-4B2D-961C-70B099AE599A}" presName="bgRect" presStyleLbl="bgAccFollowNode1" presStyleIdx="2" presStyleCnt="4"/>
      <dgm:spPr/>
    </dgm:pt>
    <dgm:pt modelId="{F4EB67C5-099A-4A45-98AD-9DB055DA110A}" type="pres">
      <dgm:prSet presAssocID="{F92195F8-2568-41F5-9F88-B5013A037A35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71630ABC-BCE0-46F3-8E69-B2C339773B0E}" type="pres">
      <dgm:prSet presAssocID="{2D7693FA-9BBA-4B2D-961C-70B099AE599A}" presName="bottomLine" presStyleLbl="alignNode1" presStyleIdx="5" presStyleCnt="8">
        <dgm:presLayoutVars/>
      </dgm:prSet>
      <dgm:spPr/>
    </dgm:pt>
    <dgm:pt modelId="{0710D64D-24C3-4103-82BD-A20B0FE63AA1}" type="pres">
      <dgm:prSet presAssocID="{2D7693FA-9BBA-4B2D-961C-70B099AE599A}" presName="nodeText" presStyleLbl="bgAccFollowNode1" presStyleIdx="2" presStyleCnt="4">
        <dgm:presLayoutVars>
          <dgm:bulletEnabled val="1"/>
        </dgm:presLayoutVars>
      </dgm:prSet>
      <dgm:spPr/>
    </dgm:pt>
    <dgm:pt modelId="{9ACF900D-425F-4228-A568-E6A871664AC4}" type="pres">
      <dgm:prSet presAssocID="{F92195F8-2568-41F5-9F88-B5013A037A35}" presName="sibTrans" presStyleCnt="0"/>
      <dgm:spPr/>
    </dgm:pt>
    <dgm:pt modelId="{3A70E940-FACB-460B-B00D-906183F237C1}" type="pres">
      <dgm:prSet presAssocID="{693B7F41-3D4A-45A5-8D6B-8F5A044636DB}" presName="compositeNode" presStyleCnt="0">
        <dgm:presLayoutVars>
          <dgm:bulletEnabled val="1"/>
        </dgm:presLayoutVars>
      </dgm:prSet>
      <dgm:spPr/>
    </dgm:pt>
    <dgm:pt modelId="{97C8C9D9-A9E4-49AA-9175-BE34E4C25DAE}" type="pres">
      <dgm:prSet presAssocID="{693B7F41-3D4A-45A5-8D6B-8F5A044636DB}" presName="bgRect" presStyleLbl="bgAccFollowNode1" presStyleIdx="3" presStyleCnt="4"/>
      <dgm:spPr/>
    </dgm:pt>
    <dgm:pt modelId="{BCE8E865-E800-4CE1-93EA-3D284A287BCF}" type="pres">
      <dgm:prSet presAssocID="{E54E2BD8-9D24-4806-836D-4EB3ED7A64C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3E1D1E52-5723-49AE-AD98-6F05E149C882}" type="pres">
      <dgm:prSet presAssocID="{693B7F41-3D4A-45A5-8D6B-8F5A044636DB}" presName="bottomLine" presStyleLbl="alignNode1" presStyleIdx="7" presStyleCnt="8">
        <dgm:presLayoutVars/>
      </dgm:prSet>
      <dgm:spPr/>
    </dgm:pt>
    <dgm:pt modelId="{D427A45E-45D4-4AD2-966E-E8DB97C8840E}" type="pres">
      <dgm:prSet presAssocID="{693B7F41-3D4A-45A5-8D6B-8F5A044636DB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BA186201-E8A0-4ADD-ACFB-A070BC249753}" type="presOf" srcId="{09868262-D2A3-4471-A802-AB1C293F1B4A}" destId="{CED8A911-ABFC-448B-95A4-078602284F14}" srcOrd="0" destOrd="0" presId="urn:microsoft.com/office/officeart/2016/7/layout/BasicLinearProcessNumbered"/>
    <dgm:cxn modelId="{24569121-04D8-4A42-BBFE-DE56A1888AA9}" type="presOf" srcId="{9F41CAC7-9662-475C-AB08-D9F25251FDCC}" destId="{4C4A8F7A-925A-442F-AFD9-65640925D6C5}" srcOrd="0" destOrd="0" presId="urn:microsoft.com/office/officeart/2016/7/layout/BasicLinearProcessNumbered"/>
    <dgm:cxn modelId="{8E959A2D-5443-4BC9-B68D-7FED9B707357}" srcId="{9DBDBF49-B258-48D2-A1B6-C5E0188F40C6}" destId="{9F41CAC7-9662-475C-AB08-D9F25251FDCC}" srcOrd="0" destOrd="0" parTransId="{3BB18ED6-2ED0-432E-A535-C3FB3800B034}" sibTransId="{778C5216-87DF-4C24-93A9-8BD94401D5AB}"/>
    <dgm:cxn modelId="{B5C2AB39-4086-430A-A3F6-221A973F0F7B}" type="presOf" srcId="{95206D93-B79E-497E-9130-4CFD638E2F0C}" destId="{D8F923F4-D45C-4DEF-AEE4-DF038CB472D0}" srcOrd="0" destOrd="0" presId="urn:microsoft.com/office/officeart/2016/7/layout/BasicLinearProcessNumbered"/>
    <dgm:cxn modelId="{5C77166E-DF53-448C-9047-CAC2070FBEDC}" type="presOf" srcId="{9F41CAC7-9662-475C-AB08-D9F25251FDCC}" destId="{22AB2245-DC17-4988-8977-6E1768884EC5}" srcOrd="1" destOrd="0" presId="urn:microsoft.com/office/officeart/2016/7/layout/BasicLinearProcessNumbered"/>
    <dgm:cxn modelId="{FB1E4E4E-76AA-4306-870F-667F51FE2034}" type="presOf" srcId="{2D7693FA-9BBA-4B2D-961C-70B099AE599A}" destId="{0710D64D-24C3-4103-82BD-A20B0FE63AA1}" srcOrd="1" destOrd="0" presId="urn:microsoft.com/office/officeart/2016/7/layout/BasicLinearProcessNumbered"/>
    <dgm:cxn modelId="{2E673555-A207-4805-8B26-A41B84F32385}" type="presOf" srcId="{2D7693FA-9BBA-4B2D-961C-70B099AE599A}" destId="{CADF9852-721B-48CE-9C29-2D64E85FFC62}" srcOrd="0" destOrd="0" presId="urn:microsoft.com/office/officeart/2016/7/layout/BasicLinearProcessNumbered"/>
    <dgm:cxn modelId="{A6601558-5E6A-496E-88F0-ABA1ABDE1F29}" type="presOf" srcId="{693B7F41-3D4A-45A5-8D6B-8F5A044636DB}" destId="{97C8C9D9-A9E4-49AA-9175-BE34E4C25DAE}" srcOrd="0" destOrd="0" presId="urn:microsoft.com/office/officeart/2016/7/layout/BasicLinearProcessNumbered"/>
    <dgm:cxn modelId="{3429FD7A-D0E5-44AE-8921-069AE9A36577}" srcId="{9DBDBF49-B258-48D2-A1B6-C5E0188F40C6}" destId="{2D7693FA-9BBA-4B2D-961C-70B099AE599A}" srcOrd="2" destOrd="0" parTransId="{9E685D7E-800C-4117-B4D2-1D50B7F62C8B}" sibTransId="{F92195F8-2568-41F5-9F88-B5013A037A35}"/>
    <dgm:cxn modelId="{546F1D8F-336E-4DD8-9E2D-D0CCFAF49B82}" type="presOf" srcId="{9DBDBF49-B258-48D2-A1B6-C5E0188F40C6}" destId="{BDCF155C-3315-49E7-BB2B-11249168251B}" srcOrd="0" destOrd="0" presId="urn:microsoft.com/office/officeart/2016/7/layout/BasicLinearProcessNumbered"/>
    <dgm:cxn modelId="{F1170392-49D4-43FA-9EEC-0D741410CBB4}" srcId="{9DBDBF49-B258-48D2-A1B6-C5E0188F40C6}" destId="{693B7F41-3D4A-45A5-8D6B-8F5A044636DB}" srcOrd="3" destOrd="0" parTransId="{B1F90818-1C02-445F-80D2-97BFBAA285B7}" sibTransId="{E54E2BD8-9D24-4806-836D-4EB3ED7A64C3}"/>
    <dgm:cxn modelId="{002EEBBD-14CB-47DA-9977-C82FF6575963}" type="presOf" srcId="{E54E2BD8-9D24-4806-836D-4EB3ED7A64C3}" destId="{BCE8E865-E800-4CE1-93EA-3D284A287BCF}" srcOrd="0" destOrd="0" presId="urn:microsoft.com/office/officeart/2016/7/layout/BasicLinearProcessNumbered"/>
    <dgm:cxn modelId="{21736BCE-8B08-4EB0-9FB2-B74D6E213685}" type="presOf" srcId="{95206D93-B79E-497E-9130-4CFD638E2F0C}" destId="{E62EA0D8-153B-4AEB-8926-66145EED6CC7}" srcOrd="1" destOrd="0" presId="urn:microsoft.com/office/officeart/2016/7/layout/BasicLinearProcessNumbered"/>
    <dgm:cxn modelId="{8A406ED1-66EF-429E-9456-7AA09C756D58}" type="presOf" srcId="{778C5216-87DF-4C24-93A9-8BD94401D5AB}" destId="{695781F9-0FEE-4916-B49B-499AD72D39F9}" srcOrd="0" destOrd="0" presId="urn:microsoft.com/office/officeart/2016/7/layout/BasicLinearProcessNumbered"/>
    <dgm:cxn modelId="{3803F5D5-14F1-41BE-8FF0-B75814AA4A35}" type="presOf" srcId="{F92195F8-2568-41F5-9F88-B5013A037A35}" destId="{F4EB67C5-099A-4A45-98AD-9DB055DA110A}" srcOrd="0" destOrd="0" presId="urn:microsoft.com/office/officeart/2016/7/layout/BasicLinearProcessNumbered"/>
    <dgm:cxn modelId="{A3A4ACEC-89EC-4AA1-9B9D-DCF79DE7213E}" srcId="{9DBDBF49-B258-48D2-A1B6-C5E0188F40C6}" destId="{95206D93-B79E-497E-9130-4CFD638E2F0C}" srcOrd="1" destOrd="0" parTransId="{13F5BF21-DF33-4FC1-87E1-930B5F24EE74}" sibTransId="{09868262-D2A3-4471-A802-AB1C293F1B4A}"/>
    <dgm:cxn modelId="{2D7D3DEF-1459-4F0E-AD7D-8ECCEA16E3E3}" type="presOf" srcId="{693B7F41-3D4A-45A5-8D6B-8F5A044636DB}" destId="{D427A45E-45D4-4AD2-966E-E8DB97C8840E}" srcOrd="1" destOrd="0" presId="urn:microsoft.com/office/officeart/2016/7/layout/BasicLinearProcessNumbered"/>
    <dgm:cxn modelId="{2D64C2B1-D77B-4DD1-9431-A36E8C85D3C9}" type="presParOf" srcId="{BDCF155C-3315-49E7-BB2B-11249168251B}" destId="{96CB7E74-D2D1-41DC-94EA-EF1A5017BBE7}" srcOrd="0" destOrd="0" presId="urn:microsoft.com/office/officeart/2016/7/layout/BasicLinearProcessNumbered"/>
    <dgm:cxn modelId="{8764E936-12E6-4D28-9A1A-33044285C11F}" type="presParOf" srcId="{96CB7E74-D2D1-41DC-94EA-EF1A5017BBE7}" destId="{4C4A8F7A-925A-442F-AFD9-65640925D6C5}" srcOrd="0" destOrd="0" presId="urn:microsoft.com/office/officeart/2016/7/layout/BasicLinearProcessNumbered"/>
    <dgm:cxn modelId="{15787444-01B0-41A0-8C0A-E4A11B31A510}" type="presParOf" srcId="{96CB7E74-D2D1-41DC-94EA-EF1A5017BBE7}" destId="{695781F9-0FEE-4916-B49B-499AD72D39F9}" srcOrd="1" destOrd="0" presId="urn:microsoft.com/office/officeart/2016/7/layout/BasicLinearProcessNumbered"/>
    <dgm:cxn modelId="{BA5D022D-D13B-4790-98BD-42D35F0181C5}" type="presParOf" srcId="{96CB7E74-D2D1-41DC-94EA-EF1A5017BBE7}" destId="{C48B6939-F3EA-423E-8C57-B052D5BFE4EA}" srcOrd="2" destOrd="0" presId="urn:microsoft.com/office/officeart/2016/7/layout/BasicLinearProcessNumbered"/>
    <dgm:cxn modelId="{3CD1E659-F63E-478C-AD60-7D06B7CC0F6F}" type="presParOf" srcId="{96CB7E74-D2D1-41DC-94EA-EF1A5017BBE7}" destId="{22AB2245-DC17-4988-8977-6E1768884EC5}" srcOrd="3" destOrd="0" presId="urn:microsoft.com/office/officeart/2016/7/layout/BasicLinearProcessNumbered"/>
    <dgm:cxn modelId="{C137BC80-729E-482B-9CA0-A3BF02D419CA}" type="presParOf" srcId="{BDCF155C-3315-49E7-BB2B-11249168251B}" destId="{DF3C645A-E5F2-474B-B7A5-F9702A2E971E}" srcOrd="1" destOrd="0" presId="urn:microsoft.com/office/officeart/2016/7/layout/BasicLinearProcessNumbered"/>
    <dgm:cxn modelId="{972F5519-5145-46A9-9A88-EAD7E5B3369C}" type="presParOf" srcId="{BDCF155C-3315-49E7-BB2B-11249168251B}" destId="{B0C26AF0-0E99-45C9-9B3B-4E9CE40A2DB6}" srcOrd="2" destOrd="0" presId="urn:microsoft.com/office/officeart/2016/7/layout/BasicLinearProcessNumbered"/>
    <dgm:cxn modelId="{27789F90-EC58-450C-8263-CA2C6B850210}" type="presParOf" srcId="{B0C26AF0-0E99-45C9-9B3B-4E9CE40A2DB6}" destId="{D8F923F4-D45C-4DEF-AEE4-DF038CB472D0}" srcOrd="0" destOrd="0" presId="urn:microsoft.com/office/officeart/2016/7/layout/BasicLinearProcessNumbered"/>
    <dgm:cxn modelId="{92D7F1CF-0E23-4AC6-8961-1EE1AC08A29A}" type="presParOf" srcId="{B0C26AF0-0E99-45C9-9B3B-4E9CE40A2DB6}" destId="{CED8A911-ABFC-448B-95A4-078602284F14}" srcOrd="1" destOrd="0" presId="urn:microsoft.com/office/officeart/2016/7/layout/BasicLinearProcessNumbered"/>
    <dgm:cxn modelId="{0911A971-6702-4439-BB84-11AC4DB6EC48}" type="presParOf" srcId="{B0C26AF0-0E99-45C9-9B3B-4E9CE40A2DB6}" destId="{8BFFDA1F-FFA9-47B2-A16D-9FF4785AB799}" srcOrd="2" destOrd="0" presId="urn:microsoft.com/office/officeart/2016/7/layout/BasicLinearProcessNumbered"/>
    <dgm:cxn modelId="{75111376-3A53-4E70-824E-FF7D5A4FF7B8}" type="presParOf" srcId="{B0C26AF0-0E99-45C9-9B3B-4E9CE40A2DB6}" destId="{E62EA0D8-153B-4AEB-8926-66145EED6CC7}" srcOrd="3" destOrd="0" presId="urn:microsoft.com/office/officeart/2016/7/layout/BasicLinearProcessNumbered"/>
    <dgm:cxn modelId="{20271FD5-9038-40DA-AD2F-4A1863D7017F}" type="presParOf" srcId="{BDCF155C-3315-49E7-BB2B-11249168251B}" destId="{3B310AEE-7D76-4938-97F2-0090EBE72A23}" srcOrd="3" destOrd="0" presId="urn:microsoft.com/office/officeart/2016/7/layout/BasicLinearProcessNumbered"/>
    <dgm:cxn modelId="{FE2AB052-D283-4AFC-952B-DEC156D50D23}" type="presParOf" srcId="{BDCF155C-3315-49E7-BB2B-11249168251B}" destId="{D722089C-F8F9-4EBB-B512-2CBC29874A29}" srcOrd="4" destOrd="0" presId="urn:microsoft.com/office/officeart/2016/7/layout/BasicLinearProcessNumbered"/>
    <dgm:cxn modelId="{9C3553BD-F360-407B-8D7C-BA07D6B600B3}" type="presParOf" srcId="{D722089C-F8F9-4EBB-B512-2CBC29874A29}" destId="{CADF9852-721B-48CE-9C29-2D64E85FFC62}" srcOrd="0" destOrd="0" presId="urn:microsoft.com/office/officeart/2016/7/layout/BasicLinearProcessNumbered"/>
    <dgm:cxn modelId="{3600401E-5C29-4331-86F7-A65AFEFBDD73}" type="presParOf" srcId="{D722089C-F8F9-4EBB-B512-2CBC29874A29}" destId="{F4EB67C5-099A-4A45-98AD-9DB055DA110A}" srcOrd="1" destOrd="0" presId="urn:microsoft.com/office/officeart/2016/7/layout/BasicLinearProcessNumbered"/>
    <dgm:cxn modelId="{7CFED3AF-C87F-4BD5-A95F-5AF8ED149C98}" type="presParOf" srcId="{D722089C-F8F9-4EBB-B512-2CBC29874A29}" destId="{71630ABC-BCE0-46F3-8E69-B2C339773B0E}" srcOrd="2" destOrd="0" presId="urn:microsoft.com/office/officeart/2016/7/layout/BasicLinearProcessNumbered"/>
    <dgm:cxn modelId="{678908D9-A759-49E8-8A7F-45C09D92B79B}" type="presParOf" srcId="{D722089C-F8F9-4EBB-B512-2CBC29874A29}" destId="{0710D64D-24C3-4103-82BD-A20B0FE63AA1}" srcOrd="3" destOrd="0" presId="urn:microsoft.com/office/officeart/2016/7/layout/BasicLinearProcessNumbered"/>
    <dgm:cxn modelId="{ED3F4F26-FEB0-4B79-903A-387C4ECB5D12}" type="presParOf" srcId="{BDCF155C-3315-49E7-BB2B-11249168251B}" destId="{9ACF900D-425F-4228-A568-E6A871664AC4}" srcOrd="5" destOrd="0" presId="urn:microsoft.com/office/officeart/2016/7/layout/BasicLinearProcessNumbered"/>
    <dgm:cxn modelId="{D442C4A8-BA29-4F1D-B04E-EF949C135BE8}" type="presParOf" srcId="{BDCF155C-3315-49E7-BB2B-11249168251B}" destId="{3A70E940-FACB-460B-B00D-906183F237C1}" srcOrd="6" destOrd="0" presId="urn:microsoft.com/office/officeart/2016/7/layout/BasicLinearProcessNumbered"/>
    <dgm:cxn modelId="{A4CBBF72-65FB-4BC8-96AC-865D48BF4651}" type="presParOf" srcId="{3A70E940-FACB-460B-B00D-906183F237C1}" destId="{97C8C9D9-A9E4-49AA-9175-BE34E4C25DAE}" srcOrd="0" destOrd="0" presId="urn:microsoft.com/office/officeart/2016/7/layout/BasicLinearProcessNumbered"/>
    <dgm:cxn modelId="{13DB91CE-1429-44C3-A7C1-49019A8BFFA3}" type="presParOf" srcId="{3A70E940-FACB-460B-B00D-906183F237C1}" destId="{BCE8E865-E800-4CE1-93EA-3D284A287BCF}" srcOrd="1" destOrd="0" presId="urn:microsoft.com/office/officeart/2016/7/layout/BasicLinearProcessNumbered"/>
    <dgm:cxn modelId="{140F1589-B491-4787-B4E2-E3E7DEA57A2A}" type="presParOf" srcId="{3A70E940-FACB-460B-B00D-906183F237C1}" destId="{3E1D1E52-5723-49AE-AD98-6F05E149C882}" srcOrd="2" destOrd="0" presId="urn:microsoft.com/office/officeart/2016/7/layout/BasicLinearProcessNumbered"/>
    <dgm:cxn modelId="{94E45B46-C1D0-41F3-A9DB-8A33C1F14B11}" type="presParOf" srcId="{3A70E940-FACB-460B-B00D-906183F237C1}" destId="{D427A45E-45D4-4AD2-966E-E8DB97C8840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88C464-E587-4A8B-A4C1-C7D0DA9D3A5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0B94BE0-61E7-424E-B07F-4946ED830D93}">
      <dgm:prSet/>
      <dgm:spPr/>
      <dgm:t>
        <a:bodyPr/>
        <a:lstStyle/>
        <a:p>
          <a:r>
            <a:rPr lang="en-US"/>
            <a:t>Prepare items needed the day before</a:t>
          </a:r>
        </a:p>
      </dgm:t>
    </dgm:pt>
    <dgm:pt modelId="{D4C0756D-6D61-4DF3-BF5E-298D9EA3D260}" type="parTrans" cxnId="{6BF413C6-CD3C-42A2-AFF7-ACFC798D957A}">
      <dgm:prSet/>
      <dgm:spPr/>
      <dgm:t>
        <a:bodyPr/>
        <a:lstStyle/>
        <a:p>
          <a:endParaRPr lang="en-US"/>
        </a:p>
      </dgm:t>
    </dgm:pt>
    <dgm:pt modelId="{50A0655C-D983-48BF-85F6-A925631F2368}" type="sibTrans" cxnId="{6BF413C6-CD3C-42A2-AFF7-ACFC798D957A}">
      <dgm:prSet/>
      <dgm:spPr/>
      <dgm:t>
        <a:bodyPr/>
        <a:lstStyle/>
        <a:p>
          <a:endParaRPr lang="en-US"/>
        </a:p>
      </dgm:t>
    </dgm:pt>
    <dgm:pt modelId="{1BDCBE7A-9C0D-423E-BCA2-5D006AD436A7}">
      <dgm:prSet/>
      <dgm:spPr/>
      <dgm:t>
        <a:bodyPr/>
        <a:lstStyle/>
        <a:p>
          <a:r>
            <a:rPr lang="en-US"/>
            <a:t>Support a positive start to the day</a:t>
          </a:r>
        </a:p>
      </dgm:t>
    </dgm:pt>
    <dgm:pt modelId="{DC3A6BAC-C775-4157-9632-804300AAB178}" type="parTrans" cxnId="{E7029EC5-EBC3-4DDB-8611-B6A88978E8DD}">
      <dgm:prSet/>
      <dgm:spPr/>
      <dgm:t>
        <a:bodyPr/>
        <a:lstStyle/>
        <a:p>
          <a:endParaRPr lang="en-US"/>
        </a:p>
      </dgm:t>
    </dgm:pt>
    <dgm:pt modelId="{4C23C494-EABE-46B1-9B63-AB110B3A9979}" type="sibTrans" cxnId="{E7029EC5-EBC3-4DDB-8611-B6A88978E8DD}">
      <dgm:prSet/>
      <dgm:spPr/>
      <dgm:t>
        <a:bodyPr/>
        <a:lstStyle/>
        <a:p>
          <a:endParaRPr lang="en-US"/>
        </a:p>
      </dgm:t>
    </dgm:pt>
    <dgm:pt modelId="{5426487F-911F-4BAE-AA29-D8B551479744}">
      <dgm:prSet/>
      <dgm:spPr/>
      <dgm:t>
        <a:bodyPr/>
        <a:lstStyle/>
        <a:p>
          <a:r>
            <a:rPr lang="en-US"/>
            <a:t>Encourage and make use of breathing exercises to calm</a:t>
          </a:r>
        </a:p>
      </dgm:t>
    </dgm:pt>
    <dgm:pt modelId="{126D2F83-DE10-49DC-AEFF-9ED8C8BCDA80}" type="parTrans" cxnId="{BB47534C-167E-4901-A144-3D2CF8553602}">
      <dgm:prSet/>
      <dgm:spPr/>
      <dgm:t>
        <a:bodyPr/>
        <a:lstStyle/>
        <a:p>
          <a:endParaRPr lang="en-US"/>
        </a:p>
      </dgm:t>
    </dgm:pt>
    <dgm:pt modelId="{177A09C1-411C-4D38-BF62-9C0FE913DF07}" type="sibTrans" cxnId="{BB47534C-167E-4901-A144-3D2CF8553602}">
      <dgm:prSet/>
      <dgm:spPr/>
      <dgm:t>
        <a:bodyPr/>
        <a:lstStyle/>
        <a:p>
          <a:endParaRPr lang="en-US"/>
        </a:p>
      </dgm:t>
    </dgm:pt>
    <dgm:pt modelId="{C19B09B8-CFD9-4442-8787-5C05D3DFE765}">
      <dgm:prSet/>
      <dgm:spPr/>
      <dgm:t>
        <a:bodyPr/>
        <a:lstStyle/>
        <a:p>
          <a:r>
            <a:rPr lang="en-US"/>
            <a:t>Plan to have plenty of time so not to rush</a:t>
          </a:r>
        </a:p>
      </dgm:t>
    </dgm:pt>
    <dgm:pt modelId="{904CECA8-43DB-49D6-ABE9-4A35A7760FAF}" type="parTrans" cxnId="{C9C7E373-3F8B-4781-866B-548A6F395CDF}">
      <dgm:prSet/>
      <dgm:spPr/>
      <dgm:t>
        <a:bodyPr/>
        <a:lstStyle/>
        <a:p>
          <a:endParaRPr lang="en-US"/>
        </a:p>
      </dgm:t>
    </dgm:pt>
    <dgm:pt modelId="{B477AE1E-789D-46D1-B493-70088EC0A2C6}" type="sibTrans" cxnId="{C9C7E373-3F8B-4781-866B-548A6F395CDF}">
      <dgm:prSet/>
      <dgm:spPr/>
      <dgm:t>
        <a:bodyPr/>
        <a:lstStyle/>
        <a:p>
          <a:endParaRPr lang="en-US"/>
        </a:p>
      </dgm:t>
    </dgm:pt>
    <dgm:pt modelId="{4F74AF43-3056-433C-9923-370DA498F8F2}">
      <dgm:prSet/>
      <dgm:spPr/>
      <dgm:t>
        <a:bodyPr/>
        <a:lstStyle/>
        <a:p>
          <a:r>
            <a:rPr lang="en-US"/>
            <a:t>Remind them that it will all be over soon and to remain positive</a:t>
          </a:r>
        </a:p>
      </dgm:t>
    </dgm:pt>
    <dgm:pt modelId="{71B5AC59-8A34-411E-B4D7-9DAF7DA3A1FD}" type="parTrans" cxnId="{510A58BD-2FB4-43D8-B21F-2A0894BA2597}">
      <dgm:prSet/>
      <dgm:spPr/>
      <dgm:t>
        <a:bodyPr/>
        <a:lstStyle/>
        <a:p>
          <a:endParaRPr lang="en-US"/>
        </a:p>
      </dgm:t>
    </dgm:pt>
    <dgm:pt modelId="{E46B7A0A-61DD-4372-88A0-01D7835A97EF}" type="sibTrans" cxnId="{510A58BD-2FB4-43D8-B21F-2A0894BA2597}">
      <dgm:prSet/>
      <dgm:spPr/>
      <dgm:t>
        <a:bodyPr/>
        <a:lstStyle/>
        <a:p>
          <a:endParaRPr lang="en-US"/>
        </a:p>
      </dgm:t>
    </dgm:pt>
    <dgm:pt modelId="{B82037F0-1375-4B43-B5F1-273E1271EC91}" type="pres">
      <dgm:prSet presAssocID="{A988C464-E587-4A8B-A4C1-C7D0DA9D3A5C}" presName="root" presStyleCnt="0">
        <dgm:presLayoutVars>
          <dgm:dir/>
          <dgm:resizeHandles val="exact"/>
        </dgm:presLayoutVars>
      </dgm:prSet>
      <dgm:spPr/>
    </dgm:pt>
    <dgm:pt modelId="{E9E210E8-3CE2-431A-A7D4-62E8AF188FEE}" type="pres">
      <dgm:prSet presAssocID="{60B94BE0-61E7-424E-B07F-4946ED830D93}" presName="compNode" presStyleCnt="0"/>
      <dgm:spPr/>
    </dgm:pt>
    <dgm:pt modelId="{1C441071-D85F-49B3-B829-FD2C43A32E21}" type="pres">
      <dgm:prSet presAssocID="{60B94BE0-61E7-424E-B07F-4946ED830D93}" presName="bgRect" presStyleLbl="bgShp" presStyleIdx="0" presStyleCnt="5"/>
      <dgm:spPr/>
    </dgm:pt>
    <dgm:pt modelId="{70D995D7-B593-47F3-9AE5-47B979851C04}" type="pres">
      <dgm:prSet presAssocID="{60B94BE0-61E7-424E-B07F-4946ED830D9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81BE0A4-B73F-40EE-B489-D88BE6F4594C}" type="pres">
      <dgm:prSet presAssocID="{60B94BE0-61E7-424E-B07F-4946ED830D93}" presName="spaceRect" presStyleCnt="0"/>
      <dgm:spPr/>
    </dgm:pt>
    <dgm:pt modelId="{9F8A5680-6936-420A-BDFF-D35CAFFA6471}" type="pres">
      <dgm:prSet presAssocID="{60B94BE0-61E7-424E-B07F-4946ED830D93}" presName="parTx" presStyleLbl="revTx" presStyleIdx="0" presStyleCnt="5">
        <dgm:presLayoutVars>
          <dgm:chMax val="0"/>
          <dgm:chPref val="0"/>
        </dgm:presLayoutVars>
      </dgm:prSet>
      <dgm:spPr/>
    </dgm:pt>
    <dgm:pt modelId="{A494ACF1-945E-4F4D-B35F-24E56F3CC668}" type="pres">
      <dgm:prSet presAssocID="{50A0655C-D983-48BF-85F6-A925631F2368}" presName="sibTrans" presStyleCnt="0"/>
      <dgm:spPr/>
    </dgm:pt>
    <dgm:pt modelId="{D2F242DE-3DC6-45B0-AAEA-D73079485EC2}" type="pres">
      <dgm:prSet presAssocID="{1BDCBE7A-9C0D-423E-BCA2-5D006AD436A7}" presName="compNode" presStyleCnt="0"/>
      <dgm:spPr/>
    </dgm:pt>
    <dgm:pt modelId="{814CA50A-993E-45C2-9927-88E753C3A330}" type="pres">
      <dgm:prSet presAssocID="{1BDCBE7A-9C0D-423E-BCA2-5D006AD436A7}" presName="bgRect" presStyleLbl="bgShp" presStyleIdx="1" presStyleCnt="5"/>
      <dgm:spPr/>
    </dgm:pt>
    <dgm:pt modelId="{58BB61A4-8B1C-4686-9928-C26FCA66D9B2}" type="pres">
      <dgm:prSet presAssocID="{1BDCBE7A-9C0D-423E-BCA2-5D006AD436A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38EFAA8B-0114-41B8-9C2F-4871CAB8C5BA}" type="pres">
      <dgm:prSet presAssocID="{1BDCBE7A-9C0D-423E-BCA2-5D006AD436A7}" presName="spaceRect" presStyleCnt="0"/>
      <dgm:spPr/>
    </dgm:pt>
    <dgm:pt modelId="{6C358B01-8224-4C61-ACDA-AD3F919D232E}" type="pres">
      <dgm:prSet presAssocID="{1BDCBE7A-9C0D-423E-BCA2-5D006AD436A7}" presName="parTx" presStyleLbl="revTx" presStyleIdx="1" presStyleCnt="5">
        <dgm:presLayoutVars>
          <dgm:chMax val="0"/>
          <dgm:chPref val="0"/>
        </dgm:presLayoutVars>
      </dgm:prSet>
      <dgm:spPr/>
    </dgm:pt>
    <dgm:pt modelId="{488EDAD8-3EA4-4095-A3C5-03281117858E}" type="pres">
      <dgm:prSet presAssocID="{4C23C494-EABE-46B1-9B63-AB110B3A9979}" presName="sibTrans" presStyleCnt="0"/>
      <dgm:spPr/>
    </dgm:pt>
    <dgm:pt modelId="{6E83407A-42F3-4880-8DFE-54DCAE19F7DF}" type="pres">
      <dgm:prSet presAssocID="{5426487F-911F-4BAE-AA29-D8B551479744}" presName="compNode" presStyleCnt="0"/>
      <dgm:spPr/>
    </dgm:pt>
    <dgm:pt modelId="{8FC76C70-821B-403D-B501-60A51A723460}" type="pres">
      <dgm:prSet presAssocID="{5426487F-911F-4BAE-AA29-D8B551479744}" presName="bgRect" presStyleLbl="bgShp" presStyleIdx="2" presStyleCnt="5"/>
      <dgm:spPr/>
    </dgm:pt>
    <dgm:pt modelId="{A0CC907A-DF10-460F-B6C3-F74E5CBCF40E}" type="pres">
      <dgm:prSet presAssocID="{5426487F-911F-4BAE-AA29-D8B55147974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36DD00C1-DB59-4C7C-8FF4-1682A034BC0F}" type="pres">
      <dgm:prSet presAssocID="{5426487F-911F-4BAE-AA29-D8B551479744}" presName="spaceRect" presStyleCnt="0"/>
      <dgm:spPr/>
    </dgm:pt>
    <dgm:pt modelId="{0B93F918-9DE3-45FF-991D-25A80B3BF4B3}" type="pres">
      <dgm:prSet presAssocID="{5426487F-911F-4BAE-AA29-D8B551479744}" presName="parTx" presStyleLbl="revTx" presStyleIdx="2" presStyleCnt="5">
        <dgm:presLayoutVars>
          <dgm:chMax val="0"/>
          <dgm:chPref val="0"/>
        </dgm:presLayoutVars>
      </dgm:prSet>
      <dgm:spPr/>
    </dgm:pt>
    <dgm:pt modelId="{23042396-EAE7-488A-A1AB-0D59B138B996}" type="pres">
      <dgm:prSet presAssocID="{177A09C1-411C-4D38-BF62-9C0FE913DF07}" presName="sibTrans" presStyleCnt="0"/>
      <dgm:spPr/>
    </dgm:pt>
    <dgm:pt modelId="{9CFE7F24-8161-4A5D-8EC4-BA1FAC911177}" type="pres">
      <dgm:prSet presAssocID="{C19B09B8-CFD9-4442-8787-5C05D3DFE765}" presName="compNode" presStyleCnt="0"/>
      <dgm:spPr/>
    </dgm:pt>
    <dgm:pt modelId="{720340C1-D869-4DF5-88B6-8461F2E1069C}" type="pres">
      <dgm:prSet presAssocID="{C19B09B8-CFD9-4442-8787-5C05D3DFE765}" presName="bgRect" presStyleLbl="bgShp" presStyleIdx="3" presStyleCnt="5"/>
      <dgm:spPr/>
    </dgm:pt>
    <dgm:pt modelId="{A9A9C8E6-0597-4E4C-87A1-E26C5CD2332D}" type="pres">
      <dgm:prSet presAssocID="{C19B09B8-CFD9-4442-8787-5C05D3DFE76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DF522CC7-C4EB-470E-96B9-BA6232472F58}" type="pres">
      <dgm:prSet presAssocID="{C19B09B8-CFD9-4442-8787-5C05D3DFE765}" presName="spaceRect" presStyleCnt="0"/>
      <dgm:spPr/>
    </dgm:pt>
    <dgm:pt modelId="{46AF7BD6-02F3-4C38-AAFD-8AF40D91E9BF}" type="pres">
      <dgm:prSet presAssocID="{C19B09B8-CFD9-4442-8787-5C05D3DFE765}" presName="parTx" presStyleLbl="revTx" presStyleIdx="3" presStyleCnt="5">
        <dgm:presLayoutVars>
          <dgm:chMax val="0"/>
          <dgm:chPref val="0"/>
        </dgm:presLayoutVars>
      </dgm:prSet>
      <dgm:spPr/>
    </dgm:pt>
    <dgm:pt modelId="{09C8902B-C4B9-4BAB-9C4E-13B93DD9BEC5}" type="pres">
      <dgm:prSet presAssocID="{B477AE1E-789D-46D1-B493-70088EC0A2C6}" presName="sibTrans" presStyleCnt="0"/>
      <dgm:spPr/>
    </dgm:pt>
    <dgm:pt modelId="{4731416F-0FA7-4928-9080-B9378CA9695C}" type="pres">
      <dgm:prSet presAssocID="{4F74AF43-3056-433C-9923-370DA498F8F2}" presName="compNode" presStyleCnt="0"/>
      <dgm:spPr/>
    </dgm:pt>
    <dgm:pt modelId="{CE4927B5-82B6-43E8-88D1-FF2AC081BD52}" type="pres">
      <dgm:prSet presAssocID="{4F74AF43-3056-433C-9923-370DA498F8F2}" presName="bgRect" presStyleLbl="bgShp" presStyleIdx="4" presStyleCnt="5"/>
      <dgm:spPr/>
    </dgm:pt>
    <dgm:pt modelId="{ACE4F48D-0F2C-4C60-986A-211F2CD6EBF6}" type="pres">
      <dgm:prSet presAssocID="{4F74AF43-3056-433C-9923-370DA498F8F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B1A69BE4-3784-41A2-A289-314490B4D26F}" type="pres">
      <dgm:prSet presAssocID="{4F74AF43-3056-433C-9923-370DA498F8F2}" presName="spaceRect" presStyleCnt="0"/>
      <dgm:spPr/>
    </dgm:pt>
    <dgm:pt modelId="{C6AC69E9-07E5-46F0-9B2D-9753947C6D7D}" type="pres">
      <dgm:prSet presAssocID="{4F74AF43-3056-433C-9923-370DA498F8F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A31D009-6726-425A-B27A-2741C7E8AD5E}" type="presOf" srcId="{60B94BE0-61E7-424E-B07F-4946ED830D93}" destId="{9F8A5680-6936-420A-BDFF-D35CAFFA6471}" srcOrd="0" destOrd="0" presId="urn:microsoft.com/office/officeart/2018/2/layout/IconVerticalSolidList"/>
    <dgm:cxn modelId="{195C090B-5FBA-454D-8BC9-FCF8597DEBDF}" type="presOf" srcId="{5426487F-911F-4BAE-AA29-D8B551479744}" destId="{0B93F918-9DE3-45FF-991D-25A80B3BF4B3}" srcOrd="0" destOrd="0" presId="urn:microsoft.com/office/officeart/2018/2/layout/IconVerticalSolidList"/>
    <dgm:cxn modelId="{2F80C944-D94B-4B16-A659-BEBD30E7E256}" type="presOf" srcId="{1BDCBE7A-9C0D-423E-BCA2-5D006AD436A7}" destId="{6C358B01-8224-4C61-ACDA-AD3F919D232E}" srcOrd="0" destOrd="0" presId="urn:microsoft.com/office/officeart/2018/2/layout/IconVerticalSolidList"/>
    <dgm:cxn modelId="{BB47534C-167E-4901-A144-3D2CF8553602}" srcId="{A988C464-E587-4A8B-A4C1-C7D0DA9D3A5C}" destId="{5426487F-911F-4BAE-AA29-D8B551479744}" srcOrd="2" destOrd="0" parTransId="{126D2F83-DE10-49DC-AEFF-9ED8C8BCDA80}" sibTransId="{177A09C1-411C-4D38-BF62-9C0FE913DF07}"/>
    <dgm:cxn modelId="{C9C7E373-3F8B-4781-866B-548A6F395CDF}" srcId="{A988C464-E587-4A8B-A4C1-C7D0DA9D3A5C}" destId="{C19B09B8-CFD9-4442-8787-5C05D3DFE765}" srcOrd="3" destOrd="0" parTransId="{904CECA8-43DB-49D6-ABE9-4A35A7760FAF}" sibTransId="{B477AE1E-789D-46D1-B493-70088EC0A2C6}"/>
    <dgm:cxn modelId="{510A58BD-2FB4-43D8-B21F-2A0894BA2597}" srcId="{A988C464-E587-4A8B-A4C1-C7D0DA9D3A5C}" destId="{4F74AF43-3056-433C-9923-370DA498F8F2}" srcOrd="4" destOrd="0" parTransId="{71B5AC59-8A34-411E-B4D7-9DAF7DA3A1FD}" sibTransId="{E46B7A0A-61DD-4372-88A0-01D7835A97EF}"/>
    <dgm:cxn modelId="{E7029EC5-EBC3-4DDB-8611-B6A88978E8DD}" srcId="{A988C464-E587-4A8B-A4C1-C7D0DA9D3A5C}" destId="{1BDCBE7A-9C0D-423E-BCA2-5D006AD436A7}" srcOrd="1" destOrd="0" parTransId="{DC3A6BAC-C775-4157-9632-804300AAB178}" sibTransId="{4C23C494-EABE-46B1-9B63-AB110B3A9979}"/>
    <dgm:cxn modelId="{6BF413C6-CD3C-42A2-AFF7-ACFC798D957A}" srcId="{A988C464-E587-4A8B-A4C1-C7D0DA9D3A5C}" destId="{60B94BE0-61E7-424E-B07F-4946ED830D93}" srcOrd="0" destOrd="0" parTransId="{D4C0756D-6D61-4DF3-BF5E-298D9EA3D260}" sibTransId="{50A0655C-D983-48BF-85F6-A925631F2368}"/>
    <dgm:cxn modelId="{64313FC8-7B96-462D-A979-41F2AC456E2E}" type="presOf" srcId="{C19B09B8-CFD9-4442-8787-5C05D3DFE765}" destId="{46AF7BD6-02F3-4C38-AAFD-8AF40D91E9BF}" srcOrd="0" destOrd="0" presId="urn:microsoft.com/office/officeart/2018/2/layout/IconVerticalSolidList"/>
    <dgm:cxn modelId="{8531F5CF-7A0E-42CB-8F77-B9F320BE9364}" type="presOf" srcId="{A988C464-E587-4A8B-A4C1-C7D0DA9D3A5C}" destId="{B82037F0-1375-4B43-B5F1-273E1271EC91}" srcOrd="0" destOrd="0" presId="urn:microsoft.com/office/officeart/2018/2/layout/IconVerticalSolidList"/>
    <dgm:cxn modelId="{98939DD2-C916-414D-AB18-7860B5F0F540}" type="presOf" srcId="{4F74AF43-3056-433C-9923-370DA498F8F2}" destId="{C6AC69E9-07E5-46F0-9B2D-9753947C6D7D}" srcOrd="0" destOrd="0" presId="urn:microsoft.com/office/officeart/2018/2/layout/IconVerticalSolidList"/>
    <dgm:cxn modelId="{2F8995AB-DB05-486E-830A-AFCBB7224985}" type="presParOf" srcId="{B82037F0-1375-4B43-B5F1-273E1271EC91}" destId="{E9E210E8-3CE2-431A-A7D4-62E8AF188FEE}" srcOrd="0" destOrd="0" presId="urn:microsoft.com/office/officeart/2018/2/layout/IconVerticalSolidList"/>
    <dgm:cxn modelId="{F5E556AE-7D99-4253-85EC-EE8AF8318D54}" type="presParOf" srcId="{E9E210E8-3CE2-431A-A7D4-62E8AF188FEE}" destId="{1C441071-D85F-49B3-B829-FD2C43A32E21}" srcOrd="0" destOrd="0" presId="urn:microsoft.com/office/officeart/2018/2/layout/IconVerticalSolidList"/>
    <dgm:cxn modelId="{57741A76-43AD-4AAF-85B1-EE2ED604CC75}" type="presParOf" srcId="{E9E210E8-3CE2-431A-A7D4-62E8AF188FEE}" destId="{70D995D7-B593-47F3-9AE5-47B979851C04}" srcOrd="1" destOrd="0" presId="urn:microsoft.com/office/officeart/2018/2/layout/IconVerticalSolidList"/>
    <dgm:cxn modelId="{28F9D970-D670-41F6-9CD6-E3841A22A899}" type="presParOf" srcId="{E9E210E8-3CE2-431A-A7D4-62E8AF188FEE}" destId="{F81BE0A4-B73F-40EE-B489-D88BE6F4594C}" srcOrd="2" destOrd="0" presId="urn:microsoft.com/office/officeart/2018/2/layout/IconVerticalSolidList"/>
    <dgm:cxn modelId="{0CC35A29-B76A-44ED-9E4F-EA557D6CD2BA}" type="presParOf" srcId="{E9E210E8-3CE2-431A-A7D4-62E8AF188FEE}" destId="{9F8A5680-6936-420A-BDFF-D35CAFFA6471}" srcOrd="3" destOrd="0" presId="urn:microsoft.com/office/officeart/2018/2/layout/IconVerticalSolidList"/>
    <dgm:cxn modelId="{935B9D59-360C-45B1-99EC-9D0B47F542DA}" type="presParOf" srcId="{B82037F0-1375-4B43-B5F1-273E1271EC91}" destId="{A494ACF1-945E-4F4D-B35F-24E56F3CC668}" srcOrd="1" destOrd="0" presId="urn:microsoft.com/office/officeart/2018/2/layout/IconVerticalSolidList"/>
    <dgm:cxn modelId="{BB2660CB-8C46-4BE6-B3AD-951CBFEC53BC}" type="presParOf" srcId="{B82037F0-1375-4B43-B5F1-273E1271EC91}" destId="{D2F242DE-3DC6-45B0-AAEA-D73079485EC2}" srcOrd="2" destOrd="0" presId="urn:microsoft.com/office/officeart/2018/2/layout/IconVerticalSolidList"/>
    <dgm:cxn modelId="{0862182A-E646-46EA-935B-DE834626B352}" type="presParOf" srcId="{D2F242DE-3DC6-45B0-AAEA-D73079485EC2}" destId="{814CA50A-993E-45C2-9927-88E753C3A330}" srcOrd="0" destOrd="0" presId="urn:microsoft.com/office/officeart/2018/2/layout/IconVerticalSolidList"/>
    <dgm:cxn modelId="{51B4C7E4-D374-4525-85D4-A01147C4E36B}" type="presParOf" srcId="{D2F242DE-3DC6-45B0-AAEA-D73079485EC2}" destId="{58BB61A4-8B1C-4686-9928-C26FCA66D9B2}" srcOrd="1" destOrd="0" presId="urn:microsoft.com/office/officeart/2018/2/layout/IconVerticalSolidList"/>
    <dgm:cxn modelId="{23754004-448F-4303-A330-4DE6CAE8843F}" type="presParOf" srcId="{D2F242DE-3DC6-45B0-AAEA-D73079485EC2}" destId="{38EFAA8B-0114-41B8-9C2F-4871CAB8C5BA}" srcOrd="2" destOrd="0" presId="urn:microsoft.com/office/officeart/2018/2/layout/IconVerticalSolidList"/>
    <dgm:cxn modelId="{5BF91710-ACC9-42A4-B4DD-AB536283CCB8}" type="presParOf" srcId="{D2F242DE-3DC6-45B0-AAEA-D73079485EC2}" destId="{6C358B01-8224-4C61-ACDA-AD3F919D232E}" srcOrd="3" destOrd="0" presId="urn:microsoft.com/office/officeart/2018/2/layout/IconVerticalSolidList"/>
    <dgm:cxn modelId="{5075B0DB-21AF-435D-BC69-ADD07CBA1156}" type="presParOf" srcId="{B82037F0-1375-4B43-B5F1-273E1271EC91}" destId="{488EDAD8-3EA4-4095-A3C5-03281117858E}" srcOrd="3" destOrd="0" presId="urn:microsoft.com/office/officeart/2018/2/layout/IconVerticalSolidList"/>
    <dgm:cxn modelId="{8789C605-4583-4117-8862-65383833089E}" type="presParOf" srcId="{B82037F0-1375-4B43-B5F1-273E1271EC91}" destId="{6E83407A-42F3-4880-8DFE-54DCAE19F7DF}" srcOrd="4" destOrd="0" presId="urn:microsoft.com/office/officeart/2018/2/layout/IconVerticalSolidList"/>
    <dgm:cxn modelId="{A87956E3-5833-47E5-8380-7E8F3FEA0803}" type="presParOf" srcId="{6E83407A-42F3-4880-8DFE-54DCAE19F7DF}" destId="{8FC76C70-821B-403D-B501-60A51A723460}" srcOrd="0" destOrd="0" presId="urn:microsoft.com/office/officeart/2018/2/layout/IconVerticalSolidList"/>
    <dgm:cxn modelId="{9360C02F-F625-4EAA-8757-E6FB825769D8}" type="presParOf" srcId="{6E83407A-42F3-4880-8DFE-54DCAE19F7DF}" destId="{A0CC907A-DF10-460F-B6C3-F74E5CBCF40E}" srcOrd="1" destOrd="0" presId="urn:microsoft.com/office/officeart/2018/2/layout/IconVerticalSolidList"/>
    <dgm:cxn modelId="{BE5097FF-A1C2-4897-9938-2C92939FE860}" type="presParOf" srcId="{6E83407A-42F3-4880-8DFE-54DCAE19F7DF}" destId="{36DD00C1-DB59-4C7C-8FF4-1682A034BC0F}" srcOrd="2" destOrd="0" presId="urn:microsoft.com/office/officeart/2018/2/layout/IconVerticalSolidList"/>
    <dgm:cxn modelId="{1C458D3E-FEA8-44DF-95A5-CC911C7E7FB0}" type="presParOf" srcId="{6E83407A-42F3-4880-8DFE-54DCAE19F7DF}" destId="{0B93F918-9DE3-45FF-991D-25A80B3BF4B3}" srcOrd="3" destOrd="0" presId="urn:microsoft.com/office/officeart/2018/2/layout/IconVerticalSolidList"/>
    <dgm:cxn modelId="{80559404-9DA2-4D14-922E-F700A05F420F}" type="presParOf" srcId="{B82037F0-1375-4B43-B5F1-273E1271EC91}" destId="{23042396-EAE7-488A-A1AB-0D59B138B996}" srcOrd="5" destOrd="0" presId="urn:microsoft.com/office/officeart/2018/2/layout/IconVerticalSolidList"/>
    <dgm:cxn modelId="{0DF2304F-6FE8-41E7-BDD4-5FF1CFF85AAA}" type="presParOf" srcId="{B82037F0-1375-4B43-B5F1-273E1271EC91}" destId="{9CFE7F24-8161-4A5D-8EC4-BA1FAC911177}" srcOrd="6" destOrd="0" presId="urn:microsoft.com/office/officeart/2018/2/layout/IconVerticalSolidList"/>
    <dgm:cxn modelId="{FCF25DF2-2EC8-46A7-9420-CE234C9842D3}" type="presParOf" srcId="{9CFE7F24-8161-4A5D-8EC4-BA1FAC911177}" destId="{720340C1-D869-4DF5-88B6-8461F2E1069C}" srcOrd="0" destOrd="0" presId="urn:microsoft.com/office/officeart/2018/2/layout/IconVerticalSolidList"/>
    <dgm:cxn modelId="{F9BDE889-0FC4-4DD0-87C3-E4FF91D530FC}" type="presParOf" srcId="{9CFE7F24-8161-4A5D-8EC4-BA1FAC911177}" destId="{A9A9C8E6-0597-4E4C-87A1-E26C5CD2332D}" srcOrd="1" destOrd="0" presId="urn:microsoft.com/office/officeart/2018/2/layout/IconVerticalSolidList"/>
    <dgm:cxn modelId="{09CB9F77-0ADE-4CFB-9477-A698B8736BD2}" type="presParOf" srcId="{9CFE7F24-8161-4A5D-8EC4-BA1FAC911177}" destId="{DF522CC7-C4EB-470E-96B9-BA6232472F58}" srcOrd="2" destOrd="0" presId="urn:microsoft.com/office/officeart/2018/2/layout/IconVerticalSolidList"/>
    <dgm:cxn modelId="{0B7FBA18-01B8-43FD-AF92-79426F33443C}" type="presParOf" srcId="{9CFE7F24-8161-4A5D-8EC4-BA1FAC911177}" destId="{46AF7BD6-02F3-4C38-AAFD-8AF40D91E9BF}" srcOrd="3" destOrd="0" presId="urn:microsoft.com/office/officeart/2018/2/layout/IconVerticalSolidList"/>
    <dgm:cxn modelId="{6D90BDCA-A541-4316-B1E8-E93C5E43B2B5}" type="presParOf" srcId="{B82037F0-1375-4B43-B5F1-273E1271EC91}" destId="{09C8902B-C4B9-4BAB-9C4E-13B93DD9BEC5}" srcOrd="7" destOrd="0" presId="urn:microsoft.com/office/officeart/2018/2/layout/IconVerticalSolidList"/>
    <dgm:cxn modelId="{194F99CA-D8DA-4064-9E68-23080497C7A3}" type="presParOf" srcId="{B82037F0-1375-4B43-B5F1-273E1271EC91}" destId="{4731416F-0FA7-4928-9080-B9378CA9695C}" srcOrd="8" destOrd="0" presId="urn:microsoft.com/office/officeart/2018/2/layout/IconVerticalSolidList"/>
    <dgm:cxn modelId="{F4947A77-19CE-45EF-9E9A-4B4558598D40}" type="presParOf" srcId="{4731416F-0FA7-4928-9080-B9378CA9695C}" destId="{CE4927B5-82B6-43E8-88D1-FF2AC081BD52}" srcOrd="0" destOrd="0" presId="urn:microsoft.com/office/officeart/2018/2/layout/IconVerticalSolidList"/>
    <dgm:cxn modelId="{25AA7C18-5E8A-4629-B072-BC3C15C93E5C}" type="presParOf" srcId="{4731416F-0FA7-4928-9080-B9378CA9695C}" destId="{ACE4F48D-0F2C-4C60-986A-211F2CD6EBF6}" srcOrd="1" destOrd="0" presId="urn:microsoft.com/office/officeart/2018/2/layout/IconVerticalSolidList"/>
    <dgm:cxn modelId="{B783D46D-B30A-410E-8FA8-79F5EED757F3}" type="presParOf" srcId="{4731416F-0FA7-4928-9080-B9378CA9695C}" destId="{B1A69BE4-3784-41A2-A289-314490B4D26F}" srcOrd="2" destOrd="0" presId="urn:microsoft.com/office/officeart/2018/2/layout/IconVerticalSolidList"/>
    <dgm:cxn modelId="{49180BAC-1525-4BA4-9933-60BDE8401D58}" type="presParOf" srcId="{4731416F-0FA7-4928-9080-B9378CA9695C}" destId="{C6AC69E9-07E5-46F0-9B2D-9753947C6D7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A74F81-63A3-408B-A5F4-F4EEEFAAFD3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84BB80F-EF00-4DD1-B5C2-DD444980D01B}">
      <dgm:prSet/>
      <dgm:spPr/>
      <dgm:t>
        <a:bodyPr/>
        <a:lstStyle/>
        <a:p>
          <a:r>
            <a:rPr lang="en-US"/>
            <a:t>Discourage comparing answers with others</a:t>
          </a:r>
        </a:p>
      </dgm:t>
    </dgm:pt>
    <dgm:pt modelId="{FC1CA11F-0D1D-491C-88AD-A462C52D02E5}" type="parTrans" cxnId="{DAC5DF14-9412-4C5C-B381-8C3AE65D8CBC}">
      <dgm:prSet/>
      <dgm:spPr/>
      <dgm:t>
        <a:bodyPr/>
        <a:lstStyle/>
        <a:p>
          <a:endParaRPr lang="en-US"/>
        </a:p>
      </dgm:t>
    </dgm:pt>
    <dgm:pt modelId="{C8C23B4F-B6D0-4877-82DF-6FD173341400}" type="sibTrans" cxnId="{DAC5DF14-9412-4C5C-B381-8C3AE65D8CBC}">
      <dgm:prSet/>
      <dgm:spPr/>
      <dgm:t>
        <a:bodyPr/>
        <a:lstStyle/>
        <a:p>
          <a:endParaRPr lang="en-US"/>
        </a:p>
      </dgm:t>
    </dgm:pt>
    <dgm:pt modelId="{BDEA13C5-BAEC-453B-97F9-6658418EB855}">
      <dgm:prSet/>
      <dgm:spPr/>
      <dgm:t>
        <a:bodyPr/>
        <a:lstStyle/>
        <a:p>
          <a:r>
            <a:rPr lang="en-US"/>
            <a:t>Rewards? Encourage them to give themselves a reward, something that makes them feel good</a:t>
          </a:r>
        </a:p>
      </dgm:t>
    </dgm:pt>
    <dgm:pt modelId="{490A84BA-6B69-4B84-AAB2-07E46CEB588D}" type="parTrans" cxnId="{2F1DC679-4757-4E2F-898F-E3A57074ECB4}">
      <dgm:prSet/>
      <dgm:spPr/>
      <dgm:t>
        <a:bodyPr/>
        <a:lstStyle/>
        <a:p>
          <a:endParaRPr lang="en-US"/>
        </a:p>
      </dgm:t>
    </dgm:pt>
    <dgm:pt modelId="{FFC484EA-E8AE-4225-B20F-A4CD177D66B4}" type="sibTrans" cxnId="{2F1DC679-4757-4E2F-898F-E3A57074ECB4}">
      <dgm:prSet/>
      <dgm:spPr/>
      <dgm:t>
        <a:bodyPr/>
        <a:lstStyle/>
        <a:p>
          <a:endParaRPr lang="en-US"/>
        </a:p>
      </dgm:t>
    </dgm:pt>
    <dgm:pt modelId="{DAC4D01B-7710-41B2-B6F4-9DA861CE559F}">
      <dgm:prSet/>
      <dgm:spPr/>
      <dgm:t>
        <a:bodyPr/>
        <a:lstStyle/>
        <a:p>
          <a:r>
            <a:rPr lang="en-US"/>
            <a:t>Encourage them to focus on next steps</a:t>
          </a:r>
        </a:p>
      </dgm:t>
    </dgm:pt>
    <dgm:pt modelId="{7E692C73-C180-4572-A1F6-2011E246D866}" type="parTrans" cxnId="{D7591421-E6C7-4750-A99E-77640E591B49}">
      <dgm:prSet/>
      <dgm:spPr/>
      <dgm:t>
        <a:bodyPr/>
        <a:lstStyle/>
        <a:p>
          <a:endParaRPr lang="en-US"/>
        </a:p>
      </dgm:t>
    </dgm:pt>
    <dgm:pt modelId="{76120A52-425F-47EF-8307-8CB120C603FE}" type="sibTrans" cxnId="{D7591421-E6C7-4750-A99E-77640E591B49}">
      <dgm:prSet/>
      <dgm:spPr/>
      <dgm:t>
        <a:bodyPr/>
        <a:lstStyle/>
        <a:p>
          <a:endParaRPr lang="en-US"/>
        </a:p>
      </dgm:t>
    </dgm:pt>
    <dgm:pt modelId="{AAE669FB-BF31-4463-8D98-81FEE1227294}">
      <dgm:prSet/>
      <dgm:spPr/>
      <dgm:t>
        <a:bodyPr/>
        <a:lstStyle/>
        <a:p>
          <a:r>
            <a:rPr lang="en-US"/>
            <a:t>Relax before next exam</a:t>
          </a:r>
        </a:p>
      </dgm:t>
    </dgm:pt>
    <dgm:pt modelId="{035145DF-1D2E-4A54-9FE0-9607BD9B4981}" type="parTrans" cxnId="{E453FF6F-6FDC-4F7C-96AC-F8A09CF78A18}">
      <dgm:prSet/>
      <dgm:spPr/>
      <dgm:t>
        <a:bodyPr/>
        <a:lstStyle/>
        <a:p>
          <a:endParaRPr lang="en-US"/>
        </a:p>
      </dgm:t>
    </dgm:pt>
    <dgm:pt modelId="{5A358244-F087-4411-A7DA-198F52F41920}" type="sibTrans" cxnId="{E453FF6F-6FDC-4F7C-96AC-F8A09CF78A18}">
      <dgm:prSet/>
      <dgm:spPr/>
      <dgm:t>
        <a:bodyPr/>
        <a:lstStyle/>
        <a:p>
          <a:endParaRPr lang="en-US"/>
        </a:p>
      </dgm:t>
    </dgm:pt>
    <dgm:pt modelId="{5B7D7774-7971-4CB1-AF1A-7F6C49B16D6B}" type="pres">
      <dgm:prSet presAssocID="{29A74F81-63A3-408B-A5F4-F4EEEFAAFD31}" presName="vert0" presStyleCnt="0">
        <dgm:presLayoutVars>
          <dgm:dir/>
          <dgm:animOne val="branch"/>
          <dgm:animLvl val="lvl"/>
        </dgm:presLayoutVars>
      </dgm:prSet>
      <dgm:spPr/>
    </dgm:pt>
    <dgm:pt modelId="{E1B46DD7-2FDA-4277-AA58-1BF9BC2FBDFF}" type="pres">
      <dgm:prSet presAssocID="{E84BB80F-EF00-4DD1-B5C2-DD444980D01B}" presName="thickLine" presStyleLbl="alignNode1" presStyleIdx="0" presStyleCnt="4"/>
      <dgm:spPr/>
    </dgm:pt>
    <dgm:pt modelId="{5D5C473D-7166-42BA-A9CD-5AD47F657B7F}" type="pres">
      <dgm:prSet presAssocID="{E84BB80F-EF00-4DD1-B5C2-DD444980D01B}" presName="horz1" presStyleCnt="0"/>
      <dgm:spPr/>
    </dgm:pt>
    <dgm:pt modelId="{644D2883-62FC-40B8-854D-4424E713307F}" type="pres">
      <dgm:prSet presAssocID="{E84BB80F-EF00-4DD1-B5C2-DD444980D01B}" presName="tx1" presStyleLbl="revTx" presStyleIdx="0" presStyleCnt="4"/>
      <dgm:spPr/>
    </dgm:pt>
    <dgm:pt modelId="{F9BF1FB8-EC26-484D-B3FE-74FE634A8C30}" type="pres">
      <dgm:prSet presAssocID="{E84BB80F-EF00-4DD1-B5C2-DD444980D01B}" presName="vert1" presStyleCnt="0"/>
      <dgm:spPr/>
    </dgm:pt>
    <dgm:pt modelId="{B179FAC8-9880-4229-B5EA-D85C8FADC266}" type="pres">
      <dgm:prSet presAssocID="{BDEA13C5-BAEC-453B-97F9-6658418EB855}" presName="thickLine" presStyleLbl="alignNode1" presStyleIdx="1" presStyleCnt="4"/>
      <dgm:spPr/>
    </dgm:pt>
    <dgm:pt modelId="{A83C56E9-026A-4CCE-9845-7FC5F3A4C68C}" type="pres">
      <dgm:prSet presAssocID="{BDEA13C5-BAEC-453B-97F9-6658418EB855}" presName="horz1" presStyleCnt="0"/>
      <dgm:spPr/>
    </dgm:pt>
    <dgm:pt modelId="{26A08825-A59B-41DD-B605-C1B8F837FD9D}" type="pres">
      <dgm:prSet presAssocID="{BDEA13C5-BAEC-453B-97F9-6658418EB855}" presName="tx1" presStyleLbl="revTx" presStyleIdx="1" presStyleCnt="4"/>
      <dgm:spPr/>
    </dgm:pt>
    <dgm:pt modelId="{46EF8909-1AF7-4905-B53C-5A33D3AEFD34}" type="pres">
      <dgm:prSet presAssocID="{BDEA13C5-BAEC-453B-97F9-6658418EB855}" presName="vert1" presStyleCnt="0"/>
      <dgm:spPr/>
    </dgm:pt>
    <dgm:pt modelId="{703A6DA8-DB30-4167-96AB-64C7FBCB2F6A}" type="pres">
      <dgm:prSet presAssocID="{DAC4D01B-7710-41B2-B6F4-9DA861CE559F}" presName="thickLine" presStyleLbl="alignNode1" presStyleIdx="2" presStyleCnt="4"/>
      <dgm:spPr/>
    </dgm:pt>
    <dgm:pt modelId="{66602A14-257B-4BD7-ABA7-3ADB924170DB}" type="pres">
      <dgm:prSet presAssocID="{DAC4D01B-7710-41B2-B6F4-9DA861CE559F}" presName="horz1" presStyleCnt="0"/>
      <dgm:spPr/>
    </dgm:pt>
    <dgm:pt modelId="{910632FC-A8B3-4C6A-B28B-6BA7D7831AEE}" type="pres">
      <dgm:prSet presAssocID="{DAC4D01B-7710-41B2-B6F4-9DA861CE559F}" presName="tx1" presStyleLbl="revTx" presStyleIdx="2" presStyleCnt="4"/>
      <dgm:spPr/>
    </dgm:pt>
    <dgm:pt modelId="{1E0BC904-7A7F-4035-A6F4-FF6C247233B5}" type="pres">
      <dgm:prSet presAssocID="{DAC4D01B-7710-41B2-B6F4-9DA861CE559F}" presName="vert1" presStyleCnt="0"/>
      <dgm:spPr/>
    </dgm:pt>
    <dgm:pt modelId="{FD6A31FA-F3C7-4879-931E-5DA1C31EBABB}" type="pres">
      <dgm:prSet presAssocID="{AAE669FB-BF31-4463-8D98-81FEE1227294}" presName="thickLine" presStyleLbl="alignNode1" presStyleIdx="3" presStyleCnt="4"/>
      <dgm:spPr/>
    </dgm:pt>
    <dgm:pt modelId="{9D01C4C6-8C69-42F0-8833-D79C72CCD35C}" type="pres">
      <dgm:prSet presAssocID="{AAE669FB-BF31-4463-8D98-81FEE1227294}" presName="horz1" presStyleCnt="0"/>
      <dgm:spPr/>
    </dgm:pt>
    <dgm:pt modelId="{939C23FF-5CF9-4B17-8B16-4C747B6C2312}" type="pres">
      <dgm:prSet presAssocID="{AAE669FB-BF31-4463-8D98-81FEE1227294}" presName="tx1" presStyleLbl="revTx" presStyleIdx="3" presStyleCnt="4"/>
      <dgm:spPr/>
    </dgm:pt>
    <dgm:pt modelId="{E65691BA-A113-4448-9DFE-87B394236CA7}" type="pres">
      <dgm:prSet presAssocID="{AAE669FB-BF31-4463-8D98-81FEE1227294}" presName="vert1" presStyleCnt="0"/>
      <dgm:spPr/>
    </dgm:pt>
  </dgm:ptLst>
  <dgm:cxnLst>
    <dgm:cxn modelId="{DAC5DF14-9412-4C5C-B381-8C3AE65D8CBC}" srcId="{29A74F81-63A3-408B-A5F4-F4EEEFAAFD31}" destId="{E84BB80F-EF00-4DD1-B5C2-DD444980D01B}" srcOrd="0" destOrd="0" parTransId="{FC1CA11F-0D1D-491C-88AD-A462C52D02E5}" sibTransId="{C8C23B4F-B6D0-4877-82DF-6FD173341400}"/>
    <dgm:cxn modelId="{D7591421-E6C7-4750-A99E-77640E591B49}" srcId="{29A74F81-63A3-408B-A5F4-F4EEEFAAFD31}" destId="{DAC4D01B-7710-41B2-B6F4-9DA861CE559F}" srcOrd="2" destOrd="0" parTransId="{7E692C73-C180-4572-A1F6-2011E246D866}" sibTransId="{76120A52-425F-47EF-8307-8CB120C603FE}"/>
    <dgm:cxn modelId="{951F1942-171A-428C-BC96-03FAC5893E31}" type="presOf" srcId="{29A74F81-63A3-408B-A5F4-F4EEEFAAFD31}" destId="{5B7D7774-7971-4CB1-AF1A-7F6C49B16D6B}" srcOrd="0" destOrd="0" presId="urn:microsoft.com/office/officeart/2008/layout/LinedList"/>
    <dgm:cxn modelId="{DBDB7F4A-1978-4EA8-BB09-08E9B16895A6}" type="presOf" srcId="{BDEA13C5-BAEC-453B-97F9-6658418EB855}" destId="{26A08825-A59B-41DD-B605-C1B8F837FD9D}" srcOrd="0" destOrd="0" presId="urn:microsoft.com/office/officeart/2008/layout/LinedList"/>
    <dgm:cxn modelId="{E453FF6F-6FDC-4F7C-96AC-F8A09CF78A18}" srcId="{29A74F81-63A3-408B-A5F4-F4EEEFAAFD31}" destId="{AAE669FB-BF31-4463-8D98-81FEE1227294}" srcOrd="3" destOrd="0" parTransId="{035145DF-1D2E-4A54-9FE0-9607BD9B4981}" sibTransId="{5A358244-F087-4411-A7DA-198F52F41920}"/>
    <dgm:cxn modelId="{2F1DC679-4757-4E2F-898F-E3A57074ECB4}" srcId="{29A74F81-63A3-408B-A5F4-F4EEEFAAFD31}" destId="{BDEA13C5-BAEC-453B-97F9-6658418EB855}" srcOrd="1" destOrd="0" parTransId="{490A84BA-6B69-4B84-AAB2-07E46CEB588D}" sibTransId="{FFC484EA-E8AE-4225-B20F-A4CD177D66B4}"/>
    <dgm:cxn modelId="{F980EFB3-00B6-4143-AD6A-67F23A0BDB74}" type="presOf" srcId="{AAE669FB-BF31-4463-8D98-81FEE1227294}" destId="{939C23FF-5CF9-4B17-8B16-4C747B6C2312}" srcOrd="0" destOrd="0" presId="urn:microsoft.com/office/officeart/2008/layout/LinedList"/>
    <dgm:cxn modelId="{746D1BD6-CF3C-4694-A95C-B44FD7B207E1}" type="presOf" srcId="{E84BB80F-EF00-4DD1-B5C2-DD444980D01B}" destId="{644D2883-62FC-40B8-854D-4424E713307F}" srcOrd="0" destOrd="0" presId="urn:microsoft.com/office/officeart/2008/layout/LinedList"/>
    <dgm:cxn modelId="{A34BA1EE-D417-43E8-96F1-FA2FAEB95A54}" type="presOf" srcId="{DAC4D01B-7710-41B2-B6F4-9DA861CE559F}" destId="{910632FC-A8B3-4C6A-B28B-6BA7D7831AEE}" srcOrd="0" destOrd="0" presId="urn:microsoft.com/office/officeart/2008/layout/LinedList"/>
    <dgm:cxn modelId="{26E2A2E5-EBD4-4069-ADD5-986275C56E58}" type="presParOf" srcId="{5B7D7774-7971-4CB1-AF1A-7F6C49B16D6B}" destId="{E1B46DD7-2FDA-4277-AA58-1BF9BC2FBDFF}" srcOrd="0" destOrd="0" presId="urn:microsoft.com/office/officeart/2008/layout/LinedList"/>
    <dgm:cxn modelId="{1178CFBA-F9F8-4FA5-95F6-65E838887B07}" type="presParOf" srcId="{5B7D7774-7971-4CB1-AF1A-7F6C49B16D6B}" destId="{5D5C473D-7166-42BA-A9CD-5AD47F657B7F}" srcOrd="1" destOrd="0" presId="urn:microsoft.com/office/officeart/2008/layout/LinedList"/>
    <dgm:cxn modelId="{36FAB5B8-A11F-4036-835C-3093BC5D71AA}" type="presParOf" srcId="{5D5C473D-7166-42BA-A9CD-5AD47F657B7F}" destId="{644D2883-62FC-40B8-854D-4424E713307F}" srcOrd="0" destOrd="0" presId="urn:microsoft.com/office/officeart/2008/layout/LinedList"/>
    <dgm:cxn modelId="{186B4399-5B2A-40E0-B1EC-9C556D0C24DA}" type="presParOf" srcId="{5D5C473D-7166-42BA-A9CD-5AD47F657B7F}" destId="{F9BF1FB8-EC26-484D-B3FE-74FE634A8C30}" srcOrd="1" destOrd="0" presId="urn:microsoft.com/office/officeart/2008/layout/LinedList"/>
    <dgm:cxn modelId="{7C183606-356E-4962-9E21-4C38E3F3392E}" type="presParOf" srcId="{5B7D7774-7971-4CB1-AF1A-7F6C49B16D6B}" destId="{B179FAC8-9880-4229-B5EA-D85C8FADC266}" srcOrd="2" destOrd="0" presId="urn:microsoft.com/office/officeart/2008/layout/LinedList"/>
    <dgm:cxn modelId="{C014BE5B-1B04-4AB2-A47B-0B95B88C7FEA}" type="presParOf" srcId="{5B7D7774-7971-4CB1-AF1A-7F6C49B16D6B}" destId="{A83C56E9-026A-4CCE-9845-7FC5F3A4C68C}" srcOrd="3" destOrd="0" presId="urn:microsoft.com/office/officeart/2008/layout/LinedList"/>
    <dgm:cxn modelId="{E4CA0244-B000-427A-9AD2-3BC950267C5E}" type="presParOf" srcId="{A83C56E9-026A-4CCE-9845-7FC5F3A4C68C}" destId="{26A08825-A59B-41DD-B605-C1B8F837FD9D}" srcOrd="0" destOrd="0" presId="urn:microsoft.com/office/officeart/2008/layout/LinedList"/>
    <dgm:cxn modelId="{E96D64A6-26BB-40A9-B95F-C0DDE8D2666B}" type="presParOf" srcId="{A83C56E9-026A-4CCE-9845-7FC5F3A4C68C}" destId="{46EF8909-1AF7-4905-B53C-5A33D3AEFD34}" srcOrd="1" destOrd="0" presId="urn:microsoft.com/office/officeart/2008/layout/LinedList"/>
    <dgm:cxn modelId="{4A587317-3852-4432-A8FB-B1C3B2843335}" type="presParOf" srcId="{5B7D7774-7971-4CB1-AF1A-7F6C49B16D6B}" destId="{703A6DA8-DB30-4167-96AB-64C7FBCB2F6A}" srcOrd="4" destOrd="0" presId="urn:microsoft.com/office/officeart/2008/layout/LinedList"/>
    <dgm:cxn modelId="{8CBA2B80-895A-403B-BC08-CE92BF902C8E}" type="presParOf" srcId="{5B7D7774-7971-4CB1-AF1A-7F6C49B16D6B}" destId="{66602A14-257B-4BD7-ABA7-3ADB924170DB}" srcOrd="5" destOrd="0" presId="urn:microsoft.com/office/officeart/2008/layout/LinedList"/>
    <dgm:cxn modelId="{9CD9233E-7F0A-4263-91BD-D66E47575B83}" type="presParOf" srcId="{66602A14-257B-4BD7-ABA7-3ADB924170DB}" destId="{910632FC-A8B3-4C6A-B28B-6BA7D7831AEE}" srcOrd="0" destOrd="0" presId="urn:microsoft.com/office/officeart/2008/layout/LinedList"/>
    <dgm:cxn modelId="{1DEB1408-9288-4A0D-85E9-8D3116426FDF}" type="presParOf" srcId="{66602A14-257B-4BD7-ABA7-3ADB924170DB}" destId="{1E0BC904-7A7F-4035-A6F4-FF6C247233B5}" srcOrd="1" destOrd="0" presId="urn:microsoft.com/office/officeart/2008/layout/LinedList"/>
    <dgm:cxn modelId="{92379E77-AAEB-41BE-94CB-3B92FA6BD940}" type="presParOf" srcId="{5B7D7774-7971-4CB1-AF1A-7F6C49B16D6B}" destId="{FD6A31FA-F3C7-4879-931E-5DA1C31EBABB}" srcOrd="6" destOrd="0" presId="urn:microsoft.com/office/officeart/2008/layout/LinedList"/>
    <dgm:cxn modelId="{994A4EAB-F24B-412C-8983-4C3E260BAF73}" type="presParOf" srcId="{5B7D7774-7971-4CB1-AF1A-7F6C49B16D6B}" destId="{9D01C4C6-8C69-42F0-8833-D79C72CCD35C}" srcOrd="7" destOrd="0" presId="urn:microsoft.com/office/officeart/2008/layout/LinedList"/>
    <dgm:cxn modelId="{704571A9-DE06-4D75-954A-5C0A7A8794FE}" type="presParOf" srcId="{9D01C4C6-8C69-42F0-8833-D79C72CCD35C}" destId="{939C23FF-5CF9-4B17-8B16-4C747B6C2312}" srcOrd="0" destOrd="0" presId="urn:microsoft.com/office/officeart/2008/layout/LinedList"/>
    <dgm:cxn modelId="{BA0D32F3-A92A-4062-A4E2-A57A4351CA14}" type="presParOf" srcId="{9D01C4C6-8C69-42F0-8833-D79C72CCD35C}" destId="{E65691BA-A113-4448-9DFE-87B394236C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0E044-E7FF-45BA-9827-DBC6C3956251}">
      <dsp:nvSpPr>
        <dsp:cNvPr id="0" name=""/>
        <dsp:cNvSpPr/>
      </dsp:nvSpPr>
      <dsp:spPr>
        <a:xfrm>
          <a:off x="0" y="717"/>
          <a:ext cx="63016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FFADD-3619-4288-B407-0D2F27772B21}">
      <dsp:nvSpPr>
        <dsp:cNvPr id="0" name=""/>
        <dsp:cNvSpPr/>
      </dsp:nvSpPr>
      <dsp:spPr>
        <a:xfrm>
          <a:off x="0" y="717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Feeling like they’re not ready or prepared</a:t>
          </a:r>
          <a:endParaRPr lang="en-US" sz="2400" kern="1200"/>
        </a:p>
      </dsp:txBody>
      <dsp:txXfrm>
        <a:off x="0" y="717"/>
        <a:ext cx="6301601" cy="587737"/>
      </dsp:txXfrm>
    </dsp:sp>
    <dsp:sp modelId="{9B7294B0-78E8-4837-BEBC-8FCD27F8E4CA}">
      <dsp:nvSpPr>
        <dsp:cNvPr id="0" name=""/>
        <dsp:cNvSpPr/>
      </dsp:nvSpPr>
      <dsp:spPr>
        <a:xfrm>
          <a:off x="0" y="588455"/>
          <a:ext cx="6301601" cy="0"/>
        </a:xfrm>
        <a:prstGeom prst="line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CEB26-E123-489F-BBE2-335747716B1E}">
      <dsp:nvSpPr>
        <dsp:cNvPr id="0" name=""/>
        <dsp:cNvSpPr/>
      </dsp:nvSpPr>
      <dsp:spPr>
        <a:xfrm>
          <a:off x="0" y="588455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Worrying about how they’ll feel and perform</a:t>
          </a:r>
          <a:endParaRPr lang="en-US" sz="2400" kern="1200"/>
        </a:p>
      </dsp:txBody>
      <dsp:txXfrm>
        <a:off x="0" y="588455"/>
        <a:ext cx="6301601" cy="587737"/>
      </dsp:txXfrm>
    </dsp:sp>
    <dsp:sp modelId="{03418DB0-D0B9-4102-AAB0-AF423CDCEBD5}">
      <dsp:nvSpPr>
        <dsp:cNvPr id="0" name=""/>
        <dsp:cNvSpPr/>
      </dsp:nvSpPr>
      <dsp:spPr>
        <a:xfrm>
          <a:off x="0" y="1176192"/>
          <a:ext cx="6301601" cy="0"/>
        </a:xfrm>
        <a:prstGeom prst="line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3CDAE-595B-4DE4-A897-1CF7C52C94F0}">
      <dsp:nvSpPr>
        <dsp:cNvPr id="0" name=""/>
        <dsp:cNvSpPr/>
      </dsp:nvSpPr>
      <dsp:spPr>
        <a:xfrm>
          <a:off x="0" y="1176192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Pressure from others</a:t>
          </a:r>
          <a:endParaRPr lang="en-US" sz="2400" kern="1200"/>
        </a:p>
      </dsp:txBody>
      <dsp:txXfrm>
        <a:off x="0" y="1176192"/>
        <a:ext cx="6301601" cy="587737"/>
      </dsp:txXfrm>
    </dsp:sp>
    <dsp:sp modelId="{C3ADB509-8BA0-4DB5-94C3-E57A40044B65}">
      <dsp:nvSpPr>
        <dsp:cNvPr id="0" name=""/>
        <dsp:cNvSpPr/>
      </dsp:nvSpPr>
      <dsp:spPr>
        <a:xfrm>
          <a:off x="0" y="1763929"/>
          <a:ext cx="6301601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244CC-E1D8-41BD-89FB-31DE153EFB5B}">
      <dsp:nvSpPr>
        <dsp:cNvPr id="0" name=""/>
        <dsp:cNvSpPr/>
      </dsp:nvSpPr>
      <dsp:spPr>
        <a:xfrm>
          <a:off x="0" y="1763929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Pressure from themselves</a:t>
          </a:r>
          <a:endParaRPr lang="en-US" sz="2400" kern="1200"/>
        </a:p>
      </dsp:txBody>
      <dsp:txXfrm>
        <a:off x="0" y="1763929"/>
        <a:ext cx="6301601" cy="587737"/>
      </dsp:txXfrm>
    </dsp:sp>
    <dsp:sp modelId="{419D3D77-070D-464F-BA4E-33DAC7A9FEB4}">
      <dsp:nvSpPr>
        <dsp:cNvPr id="0" name=""/>
        <dsp:cNvSpPr/>
      </dsp:nvSpPr>
      <dsp:spPr>
        <a:xfrm>
          <a:off x="0" y="2351667"/>
          <a:ext cx="6301601" cy="0"/>
        </a:xfrm>
        <a:prstGeom prst="line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DD603-7BDB-44BA-8494-3A26BE7385F9}">
      <dsp:nvSpPr>
        <dsp:cNvPr id="0" name=""/>
        <dsp:cNvSpPr/>
      </dsp:nvSpPr>
      <dsp:spPr>
        <a:xfrm>
          <a:off x="0" y="2351667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Comparing themselves to others</a:t>
          </a:r>
          <a:endParaRPr lang="en-US" sz="2400" kern="1200"/>
        </a:p>
      </dsp:txBody>
      <dsp:txXfrm>
        <a:off x="0" y="2351667"/>
        <a:ext cx="6301601" cy="587737"/>
      </dsp:txXfrm>
    </dsp:sp>
    <dsp:sp modelId="{0DC5C24F-98A6-43F7-81AB-4308F12FDCAB}">
      <dsp:nvSpPr>
        <dsp:cNvPr id="0" name=""/>
        <dsp:cNvSpPr/>
      </dsp:nvSpPr>
      <dsp:spPr>
        <a:xfrm>
          <a:off x="0" y="2939404"/>
          <a:ext cx="6301601" cy="0"/>
        </a:xfrm>
        <a:prstGeom prst="line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104EC-AB11-40B5-A8E6-94C7CE9B9F21}">
      <dsp:nvSpPr>
        <dsp:cNvPr id="0" name=""/>
        <dsp:cNvSpPr/>
      </dsp:nvSpPr>
      <dsp:spPr>
        <a:xfrm>
          <a:off x="0" y="2939404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Worrying about the future</a:t>
          </a:r>
          <a:endParaRPr lang="en-US" sz="2400" kern="1200"/>
        </a:p>
      </dsp:txBody>
      <dsp:txXfrm>
        <a:off x="0" y="2939404"/>
        <a:ext cx="6301601" cy="587737"/>
      </dsp:txXfrm>
    </dsp:sp>
    <dsp:sp modelId="{9B21C3C4-1674-44DA-B45B-AA47B3E0E5F9}">
      <dsp:nvSpPr>
        <dsp:cNvPr id="0" name=""/>
        <dsp:cNvSpPr/>
      </dsp:nvSpPr>
      <dsp:spPr>
        <a:xfrm>
          <a:off x="0" y="3527141"/>
          <a:ext cx="6301601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E47A4A-8772-4A51-9698-8F56F88DF8AE}">
      <dsp:nvSpPr>
        <dsp:cNvPr id="0" name=""/>
        <dsp:cNvSpPr/>
      </dsp:nvSpPr>
      <dsp:spPr>
        <a:xfrm>
          <a:off x="0" y="3527141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Coping with life changes</a:t>
          </a:r>
          <a:endParaRPr lang="en-US" sz="2400" kern="1200"/>
        </a:p>
      </dsp:txBody>
      <dsp:txXfrm>
        <a:off x="0" y="3527141"/>
        <a:ext cx="6301601" cy="587737"/>
      </dsp:txXfrm>
    </dsp:sp>
    <dsp:sp modelId="{65D37EF4-DC83-44FA-9EBE-E89712A79608}">
      <dsp:nvSpPr>
        <dsp:cNvPr id="0" name=""/>
        <dsp:cNvSpPr/>
      </dsp:nvSpPr>
      <dsp:spPr>
        <a:xfrm>
          <a:off x="0" y="4114879"/>
          <a:ext cx="6301601" cy="0"/>
        </a:xfrm>
        <a:prstGeom prst="line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B775A-1183-4E7B-B067-1534D9C70494}">
      <dsp:nvSpPr>
        <dsp:cNvPr id="0" name=""/>
        <dsp:cNvSpPr/>
      </dsp:nvSpPr>
      <dsp:spPr>
        <a:xfrm>
          <a:off x="0" y="4114879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Having difficulties at home or in relationships</a:t>
          </a:r>
          <a:endParaRPr lang="en-US" sz="2400" kern="1200"/>
        </a:p>
      </dsp:txBody>
      <dsp:txXfrm>
        <a:off x="0" y="4114879"/>
        <a:ext cx="6301601" cy="587737"/>
      </dsp:txXfrm>
    </dsp:sp>
    <dsp:sp modelId="{840478AD-DD50-4298-A4EA-3520C4FA8504}">
      <dsp:nvSpPr>
        <dsp:cNvPr id="0" name=""/>
        <dsp:cNvSpPr/>
      </dsp:nvSpPr>
      <dsp:spPr>
        <a:xfrm>
          <a:off x="0" y="4702616"/>
          <a:ext cx="6301601" cy="0"/>
        </a:xfrm>
        <a:prstGeom prst="line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7468A-FD60-4F9B-ABBC-C4B71EFC4101}">
      <dsp:nvSpPr>
        <dsp:cNvPr id="0" name=""/>
        <dsp:cNvSpPr/>
      </dsp:nvSpPr>
      <dsp:spPr>
        <a:xfrm>
          <a:off x="0" y="4702616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Having caring responsibilities</a:t>
          </a:r>
          <a:endParaRPr lang="en-US" sz="2400" kern="1200"/>
        </a:p>
      </dsp:txBody>
      <dsp:txXfrm>
        <a:off x="0" y="4702616"/>
        <a:ext cx="6301601" cy="587737"/>
      </dsp:txXfrm>
    </dsp:sp>
    <dsp:sp modelId="{27FF4A01-436B-4ACF-97CB-B719778D2504}">
      <dsp:nvSpPr>
        <dsp:cNvPr id="0" name=""/>
        <dsp:cNvSpPr/>
      </dsp:nvSpPr>
      <dsp:spPr>
        <a:xfrm>
          <a:off x="0" y="5290353"/>
          <a:ext cx="6301601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515A0-B617-4F48-836C-45E85EBBCC2C}">
      <dsp:nvSpPr>
        <dsp:cNvPr id="0" name=""/>
        <dsp:cNvSpPr/>
      </dsp:nvSpPr>
      <dsp:spPr>
        <a:xfrm>
          <a:off x="0" y="5290353"/>
          <a:ext cx="6301601" cy="58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Coping with physical or mental health problems</a:t>
          </a:r>
          <a:endParaRPr lang="en-US" sz="2400" kern="1200"/>
        </a:p>
      </dsp:txBody>
      <dsp:txXfrm>
        <a:off x="0" y="5290353"/>
        <a:ext cx="6301601" cy="587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FE18F-6265-4E1C-9564-9A52ECCD9A89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4468F-48DE-4A11-87C3-605F6F861E3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0088C-1715-4250-9FC8-A8375FCEE878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Emotions and feelings e.g. anxious, upset, short tempered, silly, confused</a:t>
          </a:r>
        </a:p>
      </dsp:txBody>
      <dsp:txXfrm>
        <a:off x="1057183" y="1805"/>
        <a:ext cx="9458416" cy="915310"/>
      </dsp:txXfrm>
    </dsp:sp>
    <dsp:sp modelId="{620A2578-ED39-4260-B570-000930C16BBA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8CEF8-1B50-432E-BE9F-D97C33F3D973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9E448-92B4-4F2B-AC76-CF93804A7222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Physical feelings e.g. shaking, sickness, stomach pain, sweating, tired, restless</a:t>
          </a:r>
        </a:p>
      </dsp:txBody>
      <dsp:txXfrm>
        <a:off x="1057183" y="1145944"/>
        <a:ext cx="9458416" cy="915310"/>
      </dsp:txXfrm>
    </dsp:sp>
    <dsp:sp modelId="{233A74E9-E1E3-4AFD-9040-D0E4CA12A95C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32085-46BB-4CA9-B62E-AF33B997793B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B1488-DAEA-4F20-8A80-98547FA0BE89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Thought e.g. fear of failure, comparison to others, talking badly to self, feeling things are pointless, self-doubt</a:t>
          </a:r>
        </a:p>
      </dsp:txBody>
      <dsp:txXfrm>
        <a:off x="1057183" y="2290082"/>
        <a:ext cx="9458416" cy="915310"/>
      </dsp:txXfrm>
    </dsp:sp>
    <dsp:sp modelId="{87499AC9-BC9C-4CE5-83A3-97DC6F9F137A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2BCD0-103A-4446-B531-E6B0B23BF48A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099CF-9F4F-44DF-A47D-6D775B4D6DED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Behaviour e.g. avoiding revision and planning, lack of motivation, not doing things you usually do, working too much without taking breaks</a:t>
          </a:r>
        </a:p>
      </dsp:txBody>
      <dsp:txXfrm>
        <a:off x="1057183" y="3434221"/>
        <a:ext cx="9458416" cy="915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A8F7A-925A-442F-AFD9-65640925D6C5}">
      <dsp:nvSpPr>
        <dsp:cNvPr id="0" name=""/>
        <dsp:cNvSpPr/>
      </dsp:nvSpPr>
      <dsp:spPr>
        <a:xfrm>
          <a:off x="3080" y="464830"/>
          <a:ext cx="2444055" cy="3421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Form and join study groups</a:t>
          </a:r>
        </a:p>
      </dsp:txBody>
      <dsp:txXfrm>
        <a:off x="3080" y="1765067"/>
        <a:ext cx="2444055" cy="2053006"/>
      </dsp:txXfrm>
    </dsp:sp>
    <dsp:sp modelId="{695781F9-0FEE-4916-B49B-499AD72D39F9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325"/>
        <a:ext cx="725847" cy="725847"/>
      </dsp:txXfrm>
    </dsp:sp>
    <dsp:sp modelId="{C48B6939-F3EA-423E-8C57-B052D5BFE4EA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923F4-D45C-4DEF-AEE4-DF038CB472D0}">
      <dsp:nvSpPr>
        <dsp:cNvPr id="0" name=""/>
        <dsp:cNvSpPr/>
      </dsp:nvSpPr>
      <dsp:spPr>
        <a:xfrm>
          <a:off x="2691541" y="464830"/>
          <a:ext cx="2444055" cy="3421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Make and use revision timetables</a:t>
          </a:r>
        </a:p>
      </dsp:txBody>
      <dsp:txXfrm>
        <a:off x="2691541" y="1765067"/>
        <a:ext cx="2444055" cy="2053006"/>
      </dsp:txXfrm>
    </dsp:sp>
    <dsp:sp modelId="{CED8A911-ABFC-448B-95A4-078602284F14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325"/>
        <a:ext cx="725847" cy="725847"/>
      </dsp:txXfrm>
    </dsp:sp>
    <dsp:sp modelId="{8BFFDA1F-FFA9-47B2-A16D-9FF4785AB799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F9852-721B-48CE-9C29-2D64E85FFC62}">
      <dsp:nvSpPr>
        <dsp:cNvPr id="0" name=""/>
        <dsp:cNvSpPr/>
      </dsp:nvSpPr>
      <dsp:spPr>
        <a:xfrm>
          <a:off x="5380002" y="464830"/>
          <a:ext cx="2444055" cy="3421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Support them to find the best ways that work for them</a:t>
          </a:r>
        </a:p>
      </dsp:txBody>
      <dsp:txXfrm>
        <a:off x="5380002" y="1765067"/>
        <a:ext cx="2444055" cy="2053006"/>
      </dsp:txXfrm>
    </dsp:sp>
    <dsp:sp modelId="{F4EB67C5-099A-4A45-98AD-9DB055DA110A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325"/>
        <a:ext cx="725847" cy="725847"/>
      </dsp:txXfrm>
    </dsp:sp>
    <dsp:sp modelId="{71630ABC-BCE0-46F3-8E69-B2C339773B0E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8C9D9-A9E4-49AA-9175-BE34E4C25DAE}">
      <dsp:nvSpPr>
        <dsp:cNvPr id="0" name=""/>
        <dsp:cNvSpPr/>
      </dsp:nvSpPr>
      <dsp:spPr>
        <a:xfrm>
          <a:off x="8068463" y="464830"/>
          <a:ext cx="2444055" cy="3421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Encourage them to revise in the best place/conditions for them</a:t>
          </a:r>
        </a:p>
      </dsp:txBody>
      <dsp:txXfrm>
        <a:off x="8068463" y="1765067"/>
        <a:ext cx="2444055" cy="2053006"/>
      </dsp:txXfrm>
    </dsp:sp>
    <dsp:sp modelId="{BCE8E865-E800-4CE1-93EA-3D284A287BCF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325"/>
        <a:ext cx="725847" cy="725847"/>
      </dsp:txXfrm>
    </dsp:sp>
    <dsp:sp modelId="{3E1D1E52-5723-49AE-AD98-6F05E149C882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41071-D85F-49B3-B829-FD2C43A32E21}">
      <dsp:nvSpPr>
        <dsp:cNvPr id="0" name=""/>
        <dsp:cNvSpPr/>
      </dsp:nvSpPr>
      <dsp:spPr>
        <a:xfrm>
          <a:off x="0" y="4592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D995D7-B593-47F3-9AE5-47B979851C04}">
      <dsp:nvSpPr>
        <dsp:cNvPr id="0" name=""/>
        <dsp:cNvSpPr/>
      </dsp:nvSpPr>
      <dsp:spPr>
        <a:xfrm>
          <a:off x="295926" y="224703"/>
          <a:ext cx="538048" cy="5380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A5680-6936-420A-BDFF-D35CAFFA6471}">
      <dsp:nvSpPr>
        <dsp:cNvPr id="0" name=""/>
        <dsp:cNvSpPr/>
      </dsp:nvSpPr>
      <dsp:spPr>
        <a:xfrm>
          <a:off x="1129902" y="4592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Prepare items needed the day before</a:t>
          </a:r>
        </a:p>
      </dsp:txBody>
      <dsp:txXfrm>
        <a:off x="1129902" y="4592"/>
        <a:ext cx="5171698" cy="978270"/>
      </dsp:txXfrm>
    </dsp:sp>
    <dsp:sp modelId="{814CA50A-993E-45C2-9927-88E753C3A330}">
      <dsp:nvSpPr>
        <dsp:cNvPr id="0" name=""/>
        <dsp:cNvSpPr/>
      </dsp:nvSpPr>
      <dsp:spPr>
        <a:xfrm>
          <a:off x="0" y="1227431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B61A4-8B1C-4686-9928-C26FCA66D9B2}">
      <dsp:nvSpPr>
        <dsp:cNvPr id="0" name=""/>
        <dsp:cNvSpPr/>
      </dsp:nvSpPr>
      <dsp:spPr>
        <a:xfrm>
          <a:off x="295926" y="1447541"/>
          <a:ext cx="538048" cy="5380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58B01-8224-4C61-ACDA-AD3F919D232E}">
      <dsp:nvSpPr>
        <dsp:cNvPr id="0" name=""/>
        <dsp:cNvSpPr/>
      </dsp:nvSpPr>
      <dsp:spPr>
        <a:xfrm>
          <a:off x="1129902" y="1227431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 a positive start to the day</a:t>
          </a:r>
        </a:p>
      </dsp:txBody>
      <dsp:txXfrm>
        <a:off x="1129902" y="1227431"/>
        <a:ext cx="5171698" cy="978270"/>
      </dsp:txXfrm>
    </dsp:sp>
    <dsp:sp modelId="{8FC76C70-821B-403D-B501-60A51A723460}">
      <dsp:nvSpPr>
        <dsp:cNvPr id="0" name=""/>
        <dsp:cNvSpPr/>
      </dsp:nvSpPr>
      <dsp:spPr>
        <a:xfrm>
          <a:off x="0" y="2450269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CC907A-DF10-460F-B6C3-F74E5CBCF40E}">
      <dsp:nvSpPr>
        <dsp:cNvPr id="0" name=""/>
        <dsp:cNvSpPr/>
      </dsp:nvSpPr>
      <dsp:spPr>
        <a:xfrm>
          <a:off x="295926" y="2670380"/>
          <a:ext cx="538048" cy="5380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3F918-9DE3-45FF-991D-25A80B3BF4B3}">
      <dsp:nvSpPr>
        <dsp:cNvPr id="0" name=""/>
        <dsp:cNvSpPr/>
      </dsp:nvSpPr>
      <dsp:spPr>
        <a:xfrm>
          <a:off x="1129902" y="2450269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Encourage and make use of breathing exercises to calm</a:t>
          </a:r>
        </a:p>
      </dsp:txBody>
      <dsp:txXfrm>
        <a:off x="1129902" y="2450269"/>
        <a:ext cx="5171698" cy="978270"/>
      </dsp:txXfrm>
    </dsp:sp>
    <dsp:sp modelId="{720340C1-D869-4DF5-88B6-8461F2E1069C}">
      <dsp:nvSpPr>
        <dsp:cNvPr id="0" name=""/>
        <dsp:cNvSpPr/>
      </dsp:nvSpPr>
      <dsp:spPr>
        <a:xfrm>
          <a:off x="0" y="3673107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9C8E6-0597-4E4C-87A1-E26C5CD2332D}">
      <dsp:nvSpPr>
        <dsp:cNvPr id="0" name=""/>
        <dsp:cNvSpPr/>
      </dsp:nvSpPr>
      <dsp:spPr>
        <a:xfrm>
          <a:off x="295926" y="3893218"/>
          <a:ext cx="538048" cy="5380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F7BD6-02F3-4C38-AAFD-8AF40D91E9BF}">
      <dsp:nvSpPr>
        <dsp:cNvPr id="0" name=""/>
        <dsp:cNvSpPr/>
      </dsp:nvSpPr>
      <dsp:spPr>
        <a:xfrm>
          <a:off x="1129902" y="3673107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Plan to have plenty of time so not to rush</a:t>
          </a:r>
        </a:p>
      </dsp:txBody>
      <dsp:txXfrm>
        <a:off x="1129902" y="3673107"/>
        <a:ext cx="5171698" cy="978270"/>
      </dsp:txXfrm>
    </dsp:sp>
    <dsp:sp modelId="{CE4927B5-82B6-43E8-88D1-FF2AC081BD52}">
      <dsp:nvSpPr>
        <dsp:cNvPr id="0" name=""/>
        <dsp:cNvSpPr/>
      </dsp:nvSpPr>
      <dsp:spPr>
        <a:xfrm>
          <a:off x="0" y="4895945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4F48D-0F2C-4C60-986A-211F2CD6EBF6}">
      <dsp:nvSpPr>
        <dsp:cNvPr id="0" name=""/>
        <dsp:cNvSpPr/>
      </dsp:nvSpPr>
      <dsp:spPr>
        <a:xfrm>
          <a:off x="295926" y="5116056"/>
          <a:ext cx="538048" cy="5380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C69E9-07E5-46F0-9B2D-9753947C6D7D}">
      <dsp:nvSpPr>
        <dsp:cNvPr id="0" name=""/>
        <dsp:cNvSpPr/>
      </dsp:nvSpPr>
      <dsp:spPr>
        <a:xfrm>
          <a:off x="1129902" y="4895945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Remind them that it will all be over soon and to remain positive</a:t>
          </a:r>
        </a:p>
      </dsp:txBody>
      <dsp:txXfrm>
        <a:off x="1129902" y="4895945"/>
        <a:ext cx="5171698" cy="9782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46DD7-2FDA-4277-AA58-1BF9BC2FBDFF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D2883-62FC-40B8-854D-4424E713307F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Discourage comparing answers with others</a:t>
          </a:r>
        </a:p>
      </dsp:txBody>
      <dsp:txXfrm>
        <a:off x="0" y="0"/>
        <a:ext cx="10515600" cy="1087834"/>
      </dsp:txXfrm>
    </dsp:sp>
    <dsp:sp modelId="{B179FAC8-9880-4229-B5EA-D85C8FADC266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08825-A59B-41DD-B605-C1B8F837FD9D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Rewards? Encourage them to give themselves a reward, something that makes them feel good</a:t>
          </a:r>
        </a:p>
      </dsp:txBody>
      <dsp:txXfrm>
        <a:off x="0" y="1087834"/>
        <a:ext cx="10515600" cy="1087834"/>
      </dsp:txXfrm>
    </dsp:sp>
    <dsp:sp modelId="{703A6DA8-DB30-4167-96AB-64C7FBCB2F6A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632FC-A8B3-4C6A-B28B-6BA7D7831AEE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Encourage them to focus on next steps</a:t>
          </a:r>
        </a:p>
      </dsp:txBody>
      <dsp:txXfrm>
        <a:off x="0" y="2175669"/>
        <a:ext cx="10515600" cy="1087834"/>
      </dsp:txXfrm>
    </dsp:sp>
    <dsp:sp modelId="{FD6A31FA-F3C7-4879-931E-5DA1C31EBABB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C23FF-5CF9-4B17-8B16-4C747B6C2312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Relax before next exam</a:t>
          </a:r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server.org/p/pressure.html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dOAhUKMWF8?list=PLw8TLvRgeKJ74e3E35ES-Avt2jROGf-rY" TargetMode="Externa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Calibri Light"/>
                <a:cs typeface="Calibri Light"/>
              </a:rPr>
              <a:t>What is exam stress?</a:t>
            </a:r>
            <a:endParaRPr lang="en-US" b="1" dirty="0"/>
          </a:p>
        </p:txBody>
      </p:sp>
      <p:pic>
        <p:nvPicPr>
          <p:cNvPr id="4" name="Content Placeholder 3" descr="A blue text on a blue background&#10;&#10;Description automatically generated">
            <a:extLst>
              <a:ext uri="{FF2B5EF4-FFF2-40B4-BE49-F238E27FC236}">
                <a16:creationId xmlns:a16="http://schemas.microsoft.com/office/drawing/2014/main" id="{8CEEACBD-26A8-C12C-8B86-F0BE783E5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661" y="1690061"/>
            <a:ext cx="5753100" cy="2724150"/>
          </a:xfrm>
        </p:spPr>
      </p:pic>
      <p:pic>
        <p:nvPicPr>
          <p:cNvPr id="5" name="Picture 4" descr="A blue text on a blue background&#10;&#10;Description automatically generated">
            <a:extLst>
              <a:ext uri="{FF2B5EF4-FFF2-40B4-BE49-F238E27FC236}">
                <a16:creationId xmlns:a16="http://schemas.microsoft.com/office/drawing/2014/main" id="{C22883CD-50E6-0BC7-A0F7-D840023F8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138" y="736702"/>
            <a:ext cx="5537199" cy="3111964"/>
          </a:xfrm>
          <a:prstGeom prst="rect">
            <a:avLst/>
          </a:prstGeom>
        </p:spPr>
      </p:pic>
      <p:pic>
        <p:nvPicPr>
          <p:cNvPr id="6" name="Picture 5" descr="Blue text on a blue background&#10;&#10;Description automatically generated">
            <a:extLst>
              <a:ext uri="{FF2B5EF4-FFF2-40B4-BE49-F238E27FC236}">
                <a16:creationId xmlns:a16="http://schemas.microsoft.com/office/drawing/2014/main" id="{227888AB-F9B5-90FE-861A-7EA1F5BF3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980" y="4920813"/>
            <a:ext cx="11365830" cy="126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96895-4AFE-9667-DE3A-4F7D01AC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Supporting after the exam?</a:t>
            </a:r>
            <a:endParaRPr lang="en-US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FB8666E-2230-2150-4C2D-9F67E6EF57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214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2B9F41-89B8-A527-C52D-4D8141480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ea typeface="Calibri Light"/>
                <a:cs typeface="Calibri Light"/>
              </a:rPr>
              <a:t>Causes of exam stress, other than the exams!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2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CD3CDB8-049B-5515-F732-48536FB4B6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919779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498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4246-1F07-67C5-0A8C-33C7CE65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How can exam stress affect us?</a:t>
            </a:r>
            <a:endParaRPr lang="en-US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83CB01E4-B2AF-116C-6493-E1903489E6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081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85C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02AD68-7D0E-F2D6-B051-1F5EF8A465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27977"/>
            <a:ext cx="10905066" cy="316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48" y="-102770"/>
            <a:ext cx="6574789" cy="1807305"/>
          </a:xfrm>
        </p:spPr>
        <p:txBody>
          <a:bodyPr>
            <a:normAutofit/>
          </a:bodyPr>
          <a:lstStyle/>
          <a:p>
            <a:r>
              <a:rPr lang="en-GB" dirty="0"/>
              <a:t>Feeling under pressure?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937" y="2333297"/>
            <a:ext cx="6103515" cy="37500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dirty="0"/>
              <a:t>Expectations and pressure can be hard to manage. If your child is struggling encourage them to think about:</a:t>
            </a:r>
            <a:endParaRPr lang="en-GB" dirty="0">
              <a:ea typeface="Calibri"/>
              <a:cs typeface="Calibri"/>
            </a:endParaRPr>
          </a:p>
          <a:p>
            <a:r>
              <a:rPr lang="en-GB" b="1" dirty="0"/>
              <a:t>Where is the pressure coming from? </a:t>
            </a:r>
            <a:endParaRPr lang="en-GB">
              <a:ea typeface="Calibri"/>
              <a:cs typeface="Calibri"/>
            </a:endParaRPr>
          </a:p>
          <a:p>
            <a:r>
              <a:rPr lang="en-GB" b="1" dirty="0"/>
              <a:t>What could others do to help?</a:t>
            </a:r>
            <a:r>
              <a:rPr lang="en-GB" dirty="0"/>
              <a:t> </a:t>
            </a:r>
            <a:endParaRPr lang="en-GB">
              <a:ea typeface="Calibri"/>
              <a:cs typeface="Calibri"/>
            </a:endParaRPr>
          </a:p>
          <a:p>
            <a:r>
              <a:rPr lang="en-GB" b="1" dirty="0"/>
              <a:t>Are they comparing themselves to others?</a:t>
            </a:r>
            <a:r>
              <a:rPr lang="en-GB" dirty="0"/>
              <a:t> </a:t>
            </a:r>
            <a:endParaRPr lang="en-GB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sz="1600"/>
          </a:p>
        </p:txBody>
      </p:sp>
      <p:pic>
        <p:nvPicPr>
          <p:cNvPr id="4" name="Picture 3" descr="A green street sign with white text&#10;&#10;Description automatically generated">
            <a:extLst>
              <a:ext uri="{FF2B5EF4-FFF2-40B4-BE49-F238E27FC236}">
                <a16:creationId xmlns:a16="http://schemas.microsoft.com/office/drawing/2014/main" id="{88B1615F-C618-6FD8-6F2B-37E7099DEE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4275" r="25949" b="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C17B63-D072-14A7-ECED-0C4D6C6CB488}"/>
              </a:ext>
            </a:extLst>
          </p:cNvPr>
          <p:cNvSpPr txBox="1"/>
          <p:nvPr/>
        </p:nvSpPr>
        <p:spPr>
          <a:xfrm>
            <a:off x="9870532" y="6657945"/>
            <a:ext cx="232146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612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5C62C-C2F0-E267-75CD-36BDCBF3B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en-US" sz="3400" b="1" dirty="0">
                <a:ea typeface="Calibri Light"/>
                <a:cs typeface="Calibri Light"/>
              </a:rPr>
              <a:t>How to be positive during the exam period?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78C39-4E2C-04B5-B709-45449BF9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ea typeface="Calibri"/>
                <a:cs typeface="Calibri"/>
              </a:rPr>
              <a:t>Time for things they enjoy 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US" sz="3200" dirty="0">
                <a:ea typeface="Calibri"/>
                <a:cs typeface="Calibri"/>
              </a:rPr>
              <a:t>Talk to others about how they feel</a:t>
            </a:r>
          </a:p>
          <a:p>
            <a:r>
              <a:rPr lang="en-US" sz="3200" dirty="0">
                <a:ea typeface="Calibri"/>
                <a:cs typeface="Calibri"/>
              </a:rPr>
              <a:t>Try to find a balance</a:t>
            </a:r>
          </a:p>
          <a:p>
            <a:r>
              <a:rPr lang="en-US" sz="3200" dirty="0">
                <a:ea typeface="Calibri"/>
                <a:cs typeface="Calibri"/>
              </a:rPr>
              <a:t>Take care of their physical health</a:t>
            </a:r>
          </a:p>
          <a:p>
            <a:r>
              <a:rPr lang="en-US" sz="3200" dirty="0">
                <a:ea typeface="Calibri"/>
                <a:cs typeface="Calibri"/>
              </a:rPr>
              <a:t>Focus on themselves</a:t>
            </a:r>
          </a:p>
        </p:txBody>
      </p:sp>
      <p:pic>
        <p:nvPicPr>
          <p:cNvPr id="14" name="Picture 13" descr="Rocks stacked on driftwood with the sea on background">
            <a:extLst>
              <a:ext uri="{FF2B5EF4-FFF2-40B4-BE49-F238E27FC236}">
                <a16:creationId xmlns:a16="http://schemas.microsoft.com/office/drawing/2014/main" id="{27376C63-858E-D92D-E53E-335D7B7AE9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6" r="17598" b="2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29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320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0BE786AB-42D3-08DC-B8C0-648AFE5ED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3045" y="3470521"/>
            <a:ext cx="6092435" cy="3031796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nline Media 4" title="Exam stress and looking after your wellbeing - Shiloh">
            <a:hlinkClick r:id="" action="ppaction://media"/>
            <a:extLst>
              <a:ext uri="{FF2B5EF4-FFF2-40B4-BE49-F238E27FC236}">
                <a16:creationId xmlns:a16="http://schemas.microsoft.com/office/drawing/2014/main" id="{59411407-0032-8B29-B551-32442A271EE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547895" y="438819"/>
            <a:ext cx="6109368" cy="332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5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30-0DA5-ABA1-0F55-D39620BAA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Best methods to be positive when preparing for exams.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731D72-B78D-08AF-693C-B79680ADE8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683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6FDB7-7DEF-6DA0-A279-B5038C81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ea typeface="Calibri Light"/>
                <a:cs typeface="Calibri Light"/>
              </a:rPr>
              <a:t>How to be positive on day of exam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3F0954-1404-2487-C1F1-FE431B743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267088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271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What is exam stress?</vt:lpstr>
      <vt:lpstr>Causes of exam stress, other than the exams!</vt:lpstr>
      <vt:lpstr>How can exam stress affect us?</vt:lpstr>
      <vt:lpstr>PowerPoint Presentation</vt:lpstr>
      <vt:lpstr>Feeling under pressure?</vt:lpstr>
      <vt:lpstr>How to be positive during the exam period?</vt:lpstr>
      <vt:lpstr>PowerPoint Presentation</vt:lpstr>
      <vt:lpstr>Best methods to be positive when preparing for exams.</vt:lpstr>
      <vt:lpstr>How to be positive on day of exam</vt:lpstr>
      <vt:lpstr>Supporting after the exam?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Alan Gunter</cp:lastModifiedBy>
  <cp:revision>245</cp:revision>
  <dcterms:created xsi:type="dcterms:W3CDTF">2023-09-25T19:07:16Z</dcterms:created>
  <dcterms:modified xsi:type="dcterms:W3CDTF">2023-09-26T17:34:56Z</dcterms:modified>
</cp:coreProperties>
</file>