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6144" autoAdjust="0"/>
  </p:normalViewPr>
  <p:slideViewPr>
    <p:cSldViewPr snapToGrid="0">
      <p:cViewPr varScale="1">
        <p:scale>
          <a:sx n="50" d="100"/>
          <a:sy n="50" d="100"/>
        </p:scale>
        <p:origin x="23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6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2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3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38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7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1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5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16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55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1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0EEC7-5EC3-4E93-87C1-3B16A8B30A38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6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0EEC7-5EC3-4E93-87C1-3B16A8B30A38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54F97-C9FF-4088-ADB1-2712E3984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4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tif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youtu.be/C20EvKtdJwQ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8102" t="7669" r="2865" b="6899"/>
          <a:stretch/>
        </p:blipFill>
        <p:spPr>
          <a:xfrm>
            <a:off x="1694399" y="8641019"/>
            <a:ext cx="1276972" cy="845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095" y="2776803"/>
            <a:ext cx="805632" cy="805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How do we revise for our Examinations?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37319"/>
            <a:ext cx="432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Flashcards</a:t>
            </a:r>
          </a:p>
          <a:p>
            <a:endParaRPr lang="en-GB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0071" y="2311550"/>
            <a:ext cx="413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How to use in ANY SUBJECT?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0574" y="8535581"/>
            <a:ext cx="314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Dual Coding</a:t>
            </a:r>
          </a:p>
          <a:p>
            <a:pPr>
              <a:spcAft>
                <a:spcPts val="600"/>
              </a:spcAft>
            </a:pPr>
            <a:r>
              <a:rPr lang="en-GB" sz="1000" dirty="0"/>
              <a:t>Dual coding’ is the method of putting your knowledge into visual form  alongside words. It increases the chances of you remembering it.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67" y="1524751"/>
            <a:ext cx="3277793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dirty="0"/>
              <a:t>Simply create with questions on side and</a:t>
            </a:r>
            <a:br>
              <a:rPr lang="en-GB" sz="1100" dirty="0"/>
            </a:br>
            <a:r>
              <a:rPr lang="en-GB" sz="1100" dirty="0"/>
              <a:t> answers on the other side. You can colour code </a:t>
            </a:r>
            <a:br>
              <a:rPr lang="en-GB" sz="1100" dirty="0"/>
            </a:br>
            <a:r>
              <a:rPr lang="en-GB" sz="1100" dirty="0"/>
              <a:t>for specific topics and quiz yourself or others.</a:t>
            </a:r>
          </a:p>
          <a:p>
            <a:pPr>
              <a:spcAft>
                <a:spcPts val="600"/>
              </a:spcAft>
            </a:pPr>
            <a:r>
              <a:rPr lang="en-GB" sz="1100" dirty="0"/>
              <a:t>Post its can be also useful for key words and timelines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725" y="1431626"/>
            <a:ext cx="1032660" cy="68718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19855" y="1282953"/>
            <a:ext cx="3027733" cy="1292662"/>
            <a:chOff x="3832555" y="1403609"/>
            <a:chExt cx="3027733" cy="1292662"/>
          </a:xfrm>
        </p:grpSpPr>
        <p:sp>
          <p:nvSpPr>
            <p:cNvPr id="6" name="Rectangle 5"/>
            <p:cNvSpPr/>
            <p:nvPr/>
          </p:nvSpPr>
          <p:spPr>
            <a:xfrm>
              <a:off x="3832555" y="1403609"/>
              <a:ext cx="302773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u="sng" dirty="0"/>
                <a:t>Using Flashcards</a:t>
              </a:r>
            </a:p>
            <a:p>
              <a:r>
                <a:rPr lang="en-GB" sz="1100" dirty="0"/>
                <a:t>Using the </a:t>
              </a:r>
              <a:r>
                <a:rPr lang="en-GB" sz="1100" dirty="0" err="1"/>
                <a:t>Leitner</a:t>
              </a:r>
              <a:r>
                <a:rPr lang="en-GB" sz="1100" dirty="0"/>
                <a:t> Method, using the video below</a:t>
              </a:r>
            </a:p>
            <a:p>
              <a:r>
                <a:rPr lang="en-GB" sz="1100" dirty="0">
                  <a:hlinkClick r:id="rId5"/>
                </a:rPr>
                <a:t>https://youtu.be/C20EvKtdJwQ</a:t>
              </a:r>
              <a:endParaRPr lang="en-GB" sz="1100" dirty="0"/>
            </a:p>
            <a:p>
              <a:endParaRPr lang="en-GB" sz="1100" dirty="0"/>
            </a:p>
            <a:p>
              <a:r>
                <a:rPr lang="en-GB" sz="1100" dirty="0"/>
                <a:t>You can also create excellent flashcards online or on your phone using Quizlet </a:t>
              </a:r>
              <a:br>
                <a:rPr lang="en-GB" sz="1100" dirty="0"/>
              </a:br>
              <a:r>
                <a:rPr lang="en-GB" sz="1100" dirty="0"/>
                <a:t>which also had an app.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4031" y="2316825"/>
              <a:ext cx="998980" cy="31546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1137" y="1829880"/>
              <a:ext cx="919323" cy="205154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8692" y="2537228"/>
            <a:ext cx="68493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100" dirty="0"/>
              <a:t>There are a variety of ways to use flashcards in revision for the skills you need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280" y="259591"/>
            <a:ext cx="6852001" cy="1034036"/>
            <a:chOff x="38280" y="259591"/>
            <a:chExt cx="6852001" cy="1034036"/>
          </a:xfrm>
        </p:grpSpPr>
        <p:sp>
          <p:nvSpPr>
            <p:cNvPr id="7" name="Rectangle 6"/>
            <p:cNvSpPr/>
            <p:nvPr/>
          </p:nvSpPr>
          <p:spPr>
            <a:xfrm>
              <a:off x="978946" y="277964"/>
              <a:ext cx="388107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rgbClr val="444444"/>
                  </a:solidFill>
                </a:rPr>
                <a:t>Three common revision techniques that are </a:t>
              </a:r>
              <a:r>
                <a:rPr lang="en-GB" sz="1200" b="1" dirty="0">
                  <a:solidFill>
                    <a:srgbClr val="444444"/>
                  </a:solidFill>
                </a:rPr>
                <a:t>LEAST</a:t>
              </a:r>
              <a:r>
                <a:rPr lang="en-GB" sz="1200" dirty="0">
                  <a:solidFill>
                    <a:srgbClr val="444444"/>
                  </a:solidFill>
                </a:rPr>
                <a:t> effective in helping you revise are: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444444"/>
                  </a:solidFill>
                </a:rPr>
                <a:t>Highlighting texts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444444"/>
                  </a:solidFill>
                </a:rPr>
                <a:t>Re-reading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444444"/>
                  </a:solidFill>
                </a:rPr>
                <a:t>Summarising text</a:t>
              </a:r>
              <a:endParaRPr lang="en-GB" sz="1200" b="0" i="0" dirty="0">
                <a:solidFill>
                  <a:srgbClr val="444444"/>
                </a:solidFill>
                <a:effectLst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280" y="259591"/>
              <a:ext cx="997962" cy="99796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52531" y="542770"/>
              <a:ext cx="2084800" cy="7008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860025" y="263934"/>
              <a:ext cx="20302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rgbClr val="444444"/>
                  </a:solidFill>
                </a:rPr>
                <a:t>Whilst these methods may  feel like you are revising, there are many better methods to help you revise.</a:t>
              </a:r>
              <a:endParaRPr lang="en-GB" sz="1200" b="0" i="0" dirty="0">
                <a:solidFill>
                  <a:srgbClr val="444444"/>
                </a:solidFill>
                <a:effectLst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5105413" y="1055395"/>
              <a:ext cx="1438836" cy="162622"/>
            </a:xfrm>
            <a:prstGeom prst="downArrow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-50800" y="2717184"/>
            <a:ext cx="870307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100" b="1" dirty="0"/>
              <a:t>Key Terms</a:t>
            </a:r>
          </a:p>
          <a:p>
            <a:pPr algn="ctr">
              <a:spcAft>
                <a:spcPts val="200"/>
              </a:spcAft>
            </a:pPr>
            <a:r>
              <a:rPr lang="en-GB" sz="1100" dirty="0"/>
              <a:t>Create for key words and terms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76226" y="2717184"/>
            <a:ext cx="1205583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100" b="1" dirty="0"/>
              <a:t>Causation</a:t>
            </a:r>
          </a:p>
          <a:p>
            <a:pPr algn="ctr">
              <a:spcAft>
                <a:spcPts val="200"/>
              </a:spcAft>
            </a:pPr>
            <a:r>
              <a:rPr lang="en-GB" sz="1100" dirty="0"/>
              <a:t>Create for the causes of events or progress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09404" y="2768793"/>
            <a:ext cx="1358647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100" b="1" dirty="0"/>
              <a:t>Judgments</a:t>
            </a:r>
          </a:p>
          <a:p>
            <a:pPr algn="ctr">
              <a:spcAft>
                <a:spcPts val="200"/>
              </a:spcAft>
            </a:pPr>
            <a:r>
              <a:rPr lang="en-GB" sz="1100" dirty="0"/>
              <a:t>Create an agree or disagree argument against a quote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33722" y="2781493"/>
            <a:ext cx="1241489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1100" b="1" dirty="0"/>
              <a:t>Narrative</a:t>
            </a:r>
          </a:p>
          <a:p>
            <a:pPr algn="ctr">
              <a:spcAft>
                <a:spcPts val="200"/>
              </a:spcAft>
            </a:pPr>
            <a:r>
              <a:rPr lang="en-GB" sz="1100" dirty="0"/>
              <a:t>Create to show a narrative of events in order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/>
          <a:srcRect t="22105" b="21862"/>
          <a:stretch/>
        </p:blipFill>
        <p:spPr>
          <a:xfrm rot="5400000">
            <a:off x="6300747" y="3067453"/>
            <a:ext cx="711187" cy="2984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/>
          <a:srcRect l="13480" t="9216" r="11298" b="14043"/>
          <a:stretch/>
        </p:blipFill>
        <p:spPr>
          <a:xfrm>
            <a:off x="4468051" y="2841065"/>
            <a:ext cx="924310" cy="709978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 rotWithShape="1">
          <a:blip r:embed="rId12"/>
          <a:srcRect l="7334" t="6497" r="7334" b="5661"/>
          <a:stretch/>
        </p:blipFill>
        <p:spPr>
          <a:xfrm>
            <a:off x="707487" y="2826259"/>
            <a:ext cx="718458" cy="7395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045" y="5817624"/>
            <a:ext cx="382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Transform It</a:t>
            </a:r>
            <a:endParaRPr lang="en-GB" sz="12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3"/>
          <a:srcRect l="19102"/>
          <a:stretch/>
        </p:blipFill>
        <p:spPr>
          <a:xfrm>
            <a:off x="5954466" y="8555612"/>
            <a:ext cx="807041" cy="67052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206" y="1282953"/>
            <a:ext cx="6795384" cy="2302041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-10056" y="3623210"/>
            <a:ext cx="7185405" cy="2216826"/>
            <a:chOff x="-10056" y="3623210"/>
            <a:chExt cx="7185405" cy="22168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553740" y="4169419"/>
              <a:ext cx="1218054" cy="74013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8335" y="3623210"/>
              <a:ext cx="388762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/>
                <a:t>Retrieval Practice</a:t>
              </a:r>
            </a:p>
            <a:p>
              <a:pPr>
                <a:spcAft>
                  <a:spcPts val="600"/>
                </a:spcAft>
              </a:pPr>
              <a:r>
                <a:rPr lang="en-GB" sz="1100" dirty="0"/>
                <a:t>Testing what you know is a powerful tool in revision, the effort </a:t>
              </a:r>
              <a:br>
                <a:rPr lang="en-GB" sz="1100" dirty="0"/>
              </a:br>
              <a:r>
                <a:rPr lang="en-GB" sz="1100" dirty="0"/>
                <a:t>to remember something really strengthens your memory</a:t>
              </a:r>
            </a:p>
            <a:p>
              <a:pPr>
                <a:spcAft>
                  <a:spcPts val="600"/>
                </a:spcAft>
              </a:pPr>
              <a:r>
                <a:rPr lang="en-GB" sz="1100" dirty="0"/>
                <a:t>Apps such as </a:t>
              </a:r>
              <a:r>
                <a:rPr lang="en-GB" sz="1100" dirty="0" err="1"/>
                <a:t>Memrise</a:t>
              </a:r>
              <a:r>
                <a:rPr lang="en-GB" sz="1100" dirty="0"/>
                <a:t> and Quizlet allow you to use or create your own quizzes based on topics. </a:t>
              </a:r>
            </a:p>
            <a:p>
              <a:pPr>
                <a:spcAft>
                  <a:spcPts val="600"/>
                </a:spcAft>
              </a:pPr>
              <a:r>
                <a:rPr lang="en-GB" sz="1100" dirty="0"/>
                <a:t>Create them, test yourself or get someone to test you, it’s works!</a:t>
              </a:r>
            </a:p>
            <a:p>
              <a:pPr>
                <a:spcAft>
                  <a:spcPts val="600"/>
                </a:spcAft>
              </a:pPr>
              <a:endParaRPr lang="en-GB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48447" y="3674819"/>
              <a:ext cx="3108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u="sng" dirty="0"/>
                <a:t>Types</a:t>
              </a:r>
            </a:p>
            <a:p>
              <a:pPr>
                <a:spcAft>
                  <a:spcPts val="600"/>
                </a:spcAft>
              </a:pPr>
              <a:endParaRPr lang="en-GB" sz="1400" dirty="0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3834175" y="3918997"/>
              <a:ext cx="3341174" cy="1921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GB" sz="1100" dirty="0"/>
                <a:t>There are a number of types you can create:</a:t>
              </a:r>
            </a:p>
            <a:p>
              <a:pPr marL="98425" indent="-9842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GB" sz="1100" dirty="0"/>
                <a:t>Multiple Choice Questions</a:t>
              </a:r>
            </a:p>
            <a:p>
              <a:pPr marL="98425" indent="-9842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GB" sz="1100" dirty="0"/>
                <a:t>True or False</a:t>
              </a:r>
            </a:p>
            <a:p>
              <a:pPr marL="98425" indent="-9842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GB" sz="1100" dirty="0"/>
                <a:t>Short Explanation Questions</a:t>
              </a:r>
            </a:p>
            <a:p>
              <a:pPr marL="98425" indent="-9842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GB" sz="1100" dirty="0"/>
                <a:t>Odd One Out</a:t>
              </a:r>
            </a:p>
            <a:p>
              <a:pPr marL="98425" indent="-9842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GB" sz="1100" dirty="0"/>
                <a:t>If this is the answer then what is the question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200" dirty="0"/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200" dirty="0"/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247" y="4888886"/>
              <a:ext cx="4133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u="sng" dirty="0"/>
                <a:t>How to use in ANY SUBJECT?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-10056" y="5129259"/>
              <a:ext cx="1378476" cy="625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GB" sz="1100" b="1" dirty="0"/>
                <a:t>Spaced</a:t>
              </a:r>
            </a:p>
            <a:p>
              <a:pPr algn="ctr">
                <a:spcAft>
                  <a:spcPts val="200"/>
                </a:spcAft>
              </a:pPr>
              <a:r>
                <a:rPr lang="en-GB" sz="1100" dirty="0"/>
                <a:t>Test on old and new topics mixed up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395798" y="5117905"/>
              <a:ext cx="1725089" cy="625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GB" sz="1100" b="1" dirty="0"/>
                <a:t>Knowledge Organisers</a:t>
              </a:r>
            </a:p>
            <a:p>
              <a:pPr algn="ctr">
                <a:spcAft>
                  <a:spcPts val="200"/>
                </a:spcAft>
              </a:pPr>
              <a:r>
                <a:rPr lang="en-GB" sz="1100" dirty="0"/>
                <a:t>Use to create ‘</a:t>
              </a:r>
              <a:r>
                <a:rPr lang="en-GB" sz="1100" i="1" dirty="0"/>
                <a:t>must know</a:t>
              </a:r>
              <a:r>
                <a:rPr lang="en-GB" sz="1100" dirty="0"/>
                <a:t>’ quizzes for a topic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12441" y="5119732"/>
              <a:ext cx="2743939" cy="625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GB" sz="1100" b="1" dirty="0"/>
                <a:t>Factors/Causes/Consequences</a:t>
              </a:r>
            </a:p>
            <a:p>
              <a:pPr algn="ctr">
                <a:spcAft>
                  <a:spcPts val="200"/>
                </a:spcAft>
              </a:pPr>
              <a:r>
                <a:rPr lang="en-GB" sz="1100" dirty="0"/>
                <a:t>To identify 2-3 factors, causes of an event/person e.g. The rising against Tostig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18050" y="3684733"/>
              <a:ext cx="6811721" cy="2057571"/>
            </a:xfrm>
            <a:prstGeom prst="roundRect">
              <a:avLst>
                <a:gd name="adj" fmla="val 2206"/>
              </a:avLst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91007" y="5129259"/>
              <a:ext cx="1378476" cy="625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GB" sz="1100" b="1" dirty="0"/>
                <a:t>Examples</a:t>
              </a:r>
            </a:p>
            <a:p>
              <a:pPr algn="ctr">
                <a:spcAft>
                  <a:spcPts val="200"/>
                </a:spcAft>
              </a:pPr>
              <a:r>
                <a:rPr lang="en-GB" sz="1100" dirty="0"/>
                <a:t>‘</a:t>
              </a:r>
              <a:r>
                <a:rPr lang="en-GB" sz="1100" i="1" dirty="0"/>
                <a:t>Give two examples of……’</a:t>
              </a:r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20807" y="5823180"/>
            <a:ext cx="6797481" cy="2631978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64"/>
          <p:cNvSpPr/>
          <p:nvPr/>
        </p:nvSpPr>
        <p:spPr>
          <a:xfrm>
            <a:off x="20807" y="8491054"/>
            <a:ext cx="6797481" cy="1378237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29543" y="6872017"/>
            <a:ext cx="3710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How to use in ANY SUBJECT?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2109" y="7113216"/>
            <a:ext cx="368567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288" indent="-141288">
              <a:spcAft>
                <a:spcPts val="200"/>
              </a:spcAft>
              <a:buFont typeface="+mj-lt"/>
              <a:buAutoNum type="arabicPeriod"/>
            </a:pPr>
            <a:r>
              <a:rPr lang="en-GB" sz="1100" b="1" dirty="0"/>
              <a:t>Causation – </a:t>
            </a:r>
            <a:r>
              <a:rPr lang="en-GB" sz="1100" dirty="0"/>
              <a:t>Create a visual flow diagram of the chronological events in a time period e.g. American West</a:t>
            </a:r>
          </a:p>
          <a:p>
            <a:pPr marL="141288" indent="-141288">
              <a:spcAft>
                <a:spcPts val="200"/>
              </a:spcAft>
              <a:buFont typeface="+mj-lt"/>
              <a:buAutoNum type="arabicPeriod"/>
            </a:pPr>
            <a:r>
              <a:rPr lang="en-GB" sz="1100" b="1" dirty="0"/>
              <a:t>Change and Continuity </a:t>
            </a:r>
            <a:r>
              <a:rPr lang="en-GB" sz="1100" dirty="0"/>
              <a:t>– Create a Venn diagram to show what changed and did not in medical time period</a:t>
            </a:r>
          </a:p>
          <a:p>
            <a:pPr marL="141288" indent="-141288">
              <a:spcAft>
                <a:spcPts val="200"/>
              </a:spcAft>
              <a:buFont typeface="+mj-lt"/>
              <a:buAutoNum type="arabicPeriod"/>
            </a:pPr>
            <a:r>
              <a:rPr lang="en-GB" sz="1100" b="1" dirty="0"/>
              <a:t>Concept Mapping</a:t>
            </a:r>
            <a:r>
              <a:rPr lang="en-GB" sz="1100" dirty="0"/>
              <a:t>– At the end of a week, mind map all you can remember about a topic and link area together. Then add to your mind map using a different colour using notes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5"/>
          <a:srcRect l="1429" t="3600" r="7371" b="5337"/>
          <a:stretch/>
        </p:blipFill>
        <p:spPr>
          <a:xfrm>
            <a:off x="3748447" y="5898164"/>
            <a:ext cx="3023347" cy="2515668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38279" y="6093518"/>
            <a:ext cx="378157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dirty="0"/>
              <a:t>Graphic organisers are a great way of ‘transforming’ your notes/information into visual revision topics. </a:t>
            </a:r>
          </a:p>
          <a:p>
            <a:pPr>
              <a:spcAft>
                <a:spcPts val="600"/>
              </a:spcAft>
            </a:pPr>
            <a:r>
              <a:rPr lang="en-GB" sz="1100" dirty="0"/>
              <a:t>They can be used to create links, show a narrative, identify the causes/consequences and importance of something.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418" y="8685241"/>
            <a:ext cx="3108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How to:</a:t>
            </a:r>
            <a:endParaRPr lang="en-GB" sz="1400" dirty="0"/>
          </a:p>
        </p:txBody>
      </p:sp>
      <p:sp>
        <p:nvSpPr>
          <p:cNvPr id="75" name="Rectangle 74"/>
          <p:cNvSpPr/>
          <p:nvPr/>
        </p:nvSpPr>
        <p:spPr>
          <a:xfrm>
            <a:off x="58101" y="8922246"/>
            <a:ext cx="2363885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spcAft>
                <a:spcPts val="400"/>
              </a:spcAft>
              <a:buAutoNum type="arabicPeriod"/>
            </a:pPr>
            <a:r>
              <a:rPr lang="en-GB" sz="1000" dirty="0"/>
              <a:t>Use simple drawings with </a:t>
            </a:r>
            <a:br>
              <a:rPr lang="en-GB" sz="1000" dirty="0"/>
            </a:br>
            <a:r>
              <a:rPr lang="en-GB" sz="1000" dirty="0"/>
              <a:t>matching simple descriptions</a:t>
            </a:r>
          </a:p>
          <a:p>
            <a:pPr marL="85725" indent="-85725">
              <a:spcAft>
                <a:spcPts val="400"/>
              </a:spcAft>
              <a:buAutoNum type="arabicPeriod"/>
            </a:pPr>
            <a:r>
              <a:rPr lang="en-GB" sz="1000" dirty="0"/>
              <a:t> The drawing should represent your understanding of the topic</a:t>
            </a:r>
          </a:p>
          <a:p>
            <a:pPr marL="85725" indent="-85725">
              <a:spcAft>
                <a:spcPts val="400"/>
              </a:spcAft>
              <a:buAutoNum type="arabicPeriod"/>
            </a:pPr>
            <a:r>
              <a:rPr lang="en-GB" sz="1000" dirty="0"/>
              <a:t>Try to draw links between images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045811" y="9171718"/>
            <a:ext cx="1801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/>
              <a:t>An example activity you can do its creating a comic strip to represent the events of the Battle of Hastings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6"/>
          <a:srcRect l="1155" t="4110" r="1080" b="51232"/>
          <a:stretch/>
        </p:blipFill>
        <p:spPr>
          <a:xfrm>
            <a:off x="3095859" y="9362502"/>
            <a:ext cx="1979632" cy="4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7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15" y="7664311"/>
            <a:ext cx="1230013" cy="976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How do we revise for our Examinations?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948" y="350045"/>
            <a:ext cx="382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Deliberate Practice</a:t>
            </a:r>
            <a:endParaRPr lang="en-GB" sz="1200" dirty="0"/>
          </a:p>
        </p:txBody>
      </p:sp>
      <p:sp>
        <p:nvSpPr>
          <p:cNvPr id="68" name="Rounded Rectangle 67"/>
          <p:cNvSpPr/>
          <p:nvPr/>
        </p:nvSpPr>
        <p:spPr>
          <a:xfrm>
            <a:off x="27710" y="381001"/>
            <a:ext cx="6797481" cy="2242074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810060" y="3052923"/>
            <a:ext cx="401513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</a:rPr>
              <a:t>This method can be used in your revision books as a great method to get you to ‘think’ about your revision. Simply split your page into 3 sections as shown on the diagram on the left: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Note Taking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Cues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Summary</a:t>
            </a:r>
            <a:br>
              <a:rPr lang="en-GB" sz="1100" dirty="0"/>
            </a:br>
            <a:endParaRPr lang="en-GB" sz="1100" dirty="0"/>
          </a:p>
        </p:txBody>
      </p:sp>
      <p:sp>
        <p:nvSpPr>
          <p:cNvPr id="56" name="Rounded Rectangle 55"/>
          <p:cNvSpPr/>
          <p:nvPr/>
        </p:nvSpPr>
        <p:spPr>
          <a:xfrm>
            <a:off x="27710" y="2781821"/>
            <a:ext cx="6797481" cy="2242074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2810060" y="2781821"/>
            <a:ext cx="401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The Cornell Method</a:t>
            </a:r>
            <a:endParaRPr lang="en-GB" sz="12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2" y="2791385"/>
            <a:ext cx="2687557" cy="2212755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810059" y="4089388"/>
            <a:ext cx="413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How to use in ANY SUBJECT?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810060" y="4299556"/>
            <a:ext cx="40151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</a:rPr>
              <a:t>Use it to summarise a whole topic or theme</a:t>
            </a:r>
          </a:p>
        </p:txBody>
      </p:sp>
      <p:sp>
        <p:nvSpPr>
          <p:cNvPr id="42" name="Left Arrow 41"/>
          <p:cNvSpPr/>
          <p:nvPr/>
        </p:nvSpPr>
        <p:spPr>
          <a:xfrm>
            <a:off x="2904851" y="3633711"/>
            <a:ext cx="406477" cy="41761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/>
          <p:cNvGrpSpPr/>
          <p:nvPr/>
        </p:nvGrpSpPr>
        <p:grpSpPr>
          <a:xfrm>
            <a:off x="165366" y="5237319"/>
            <a:ext cx="6719787" cy="1292662"/>
            <a:chOff x="4008707" y="3823070"/>
            <a:chExt cx="6719787" cy="1292662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8707" y="4264478"/>
              <a:ext cx="2630217" cy="796235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6662784" y="3823070"/>
              <a:ext cx="406571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/>
                <a:t>Interleaving and Spacing</a:t>
              </a:r>
            </a:p>
            <a:p>
              <a:pPr>
                <a:spcAft>
                  <a:spcPts val="600"/>
                </a:spcAft>
              </a:pPr>
              <a:r>
                <a:rPr lang="en-GB" sz="1100" dirty="0"/>
                <a:t>Don’t revise your all topics in one go (cramming), you should revise ‘chunks’ of a topic for small amounts of time (15 minutes) and then move onto another ‘chunk’ from a different topic. </a:t>
              </a:r>
              <a:br>
                <a:rPr lang="en-GB" sz="1100" dirty="0"/>
              </a:br>
              <a:r>
                <a:rPr lang="en-GB" sz="1100" dirty="0"/>
                <a:t>This will improve your memory!</a:t>
              </a:r>
            </a:p>
            <a:p>
              <a:pPr>
                <a:spcAft>
                  <a:spcPts val="600"/>
                </a:spcAft>
              </a:pPr>
              <a:r>
                <a:rPr lang="en-GB" sz="1100" dirty="0"/>
                <a:t>e.g. 15 minutes on Medicine, then Germany then American West</a:t>
              </a:r>
            </a:p>
          </p:txBody>
        </p:sp>
        <p:pic>
          <p:nvPicPr>
            <p:cNvPr id="77" name="Picture 2" descr="revinter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775" y="3826050"/>
              <a:ext cx="2595812" cy="422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Rounded Rectangle 77"/>
          <p:cNvSpPr/>
          <p:nvPr/>
        </p:nvSpPr>
        <p:spPr>
          <a:xfrm>
            <a:off x="20948" y="5192792"/>
            <a:ext cx="6797481" cy="2107482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27709" y="6492361"/>
            <a:ext cx="5588397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100" dirty="0"/>
          </a:p>
          <a:p>
            <a:pPr marL="98425" indent="-98425">
              <a:spcAft>
                <a:spcPts val="300"/>
              </a:spcAft>
              <a:buFont typeface="+mj-lt"/>
              <a:buAutoNum type="arabicPeriod"/>
            </a:pPr>
            <a:r>
              <a:rPr lang="en-GB" sz="1100" dirty="0"/>
              <a:t>Create a revision plan to cover topics you need to cover (least confident first!) and then go back over them again later. Spread our your learning in small sections, 5 hours to 5 x 1 hour</a:t>
            </a:r>
          </a:p>
          <a:p>
            <a:pPr marL="98425" indent="-98425">
              <a:spcAft>
                <a:spcPts val="300"/>
              </a:spcAft>
              <a:buFont typeface="+mj-lt"/>
              <a:buAutoNum type="arabicPeriod"/>
            </a:pPr>
            <a:r>
              <a:rPr lang="en-GB" sz="1100" dirty="0"/>
              <a:t> Use your flashcards to self test yourself on old and new topics, self testing across these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0580" y="7425732"/>
            <a:ext cx="3301351" cy="2430868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14288" y="6421445"/>
            <a:ext cx="413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How to use in ANY SUBJECT?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410" y="449541"/>
            <a:ext cx="2976870" cy="21374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235" y="614958"/>
            <a:ext cx="4000845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/>
              <a:t>Set aside time to practice improving your knowledge or historical skills. Choose what you need to do, it must be tough enough to challenge you, and practice, practice, practice!</a:t>
            </a:r>
          </a:p>
          <a:p>
            <a:pPr>
              <a:spcAft>
                <a:spcPts val="300"/>
              </a:spcAft>
            </a:pPr>
            <a:r>
              <a:rPr lang="en-US" sz="1100" dirty="0"/>
              <a:t>You should focus on something that you are </a:t>
            </a:r>
            <a:r>
              <a:rPr lang="en-US" sz="1100" i="1" dirty="0"/>
              <a:t>almost </a:t>
            </a:r>
            <a:r>
              <a:rPr lang="en-US" sz="1100" dirty="0"/>
              <a:t>able to do but </a:t>
            </a:r>
            <a:r>
              <a:rPr lang="en-US" sz="1100" i="1" dirty="0"/>
              <a:t>not just yet!</a:t>
            </a:r>
            <a:endParaRPr lang="en-US" sz="1100" dirty="0"/>
          </a:p>
          <a:p>
            <a:pPr>
              <a:spcAft>
                <a:spcPts val="300"/>
              </a:spcAft>
            </a:pP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35235" y="1471740"/>
            <a:ext cx="413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How to use in ANY SUBJECT?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948" y="1699142"/>
            <a:ext cx="401513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-98425">
              <a:spcAft>
                <a:spcPts val="300"/>
              </a:spcAft>
              <a:buFont typeface="+mj-lt"/>
              <a:buAutoNum type="arabicPeriod"/>
            </a:pPr>
            <a:r>
              <a:rPr lang="en-GB" sz="1100" dirty="0">
                <a:solidFill>
                  <a:srgbClr val="000000"/>
                </a:solidFill>
              </a:rPr>
              <a:t>Use a model answer from the teacher, pull it apart and identify the key parts. Then answer a similar question and try to replicate</a:t>
            </a:r>
          </a:p>
          <a:p>
            <a:pPr marL="98425" indent="-98425">
              <a:spcAft>
                <a:spcPts val="300"/>
              </a:spcAft>
              <a:buFont typeface="+mj-lt"/>
              <a:buAutoNum type="arabicPeriod"/>
            </a:pPr>
            <a:r>
              <a:rPr lang="en-US" sz="1100" dirty="0"/>
              <a:t>Study material, complete practice questions in timed conditions. Then use your notes to correct / improve your answer.</a:t>
            </a:r>
            <a:br>
              <a:rPr lang="en-US" sz="1100" dirty="0"/>
            </a:br>
            <a:r>
              <a:rPr lang="en-US" sz="1100" dirty="0"/>
              <a:t>A week later, redo a similar question. Repeat as necessary. </a:t>
            </a:r>
          </a:p>
          <a:p>
            <a:pPr marL="98425" indent="-98425">
              <a:spcAft>
                <a:spcPts val="300"/>
              </a:spcAft>
              <a:buFont typeface="Arial" charset="0"/>
              <a:buChar char="•"/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13" y="7419866"/>
            <a:ext cx="406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The Big Picture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235" y="8475274"/>
            <a:ext cx="413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How to use in ANY SUBJECT?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10" y="7655264"/>
            <a:ext cx="221542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The best way to aid your understanding of history is to make sure you are confident with the big ‘overview’ story before you begin revising individual topics.</a:t>
            </a:r>
            <a:endParaRPr lang="en-US" sz="1100" dirty="0"/>
          </a:p>
        </p:txBody>
      </p:sp>
      <p:sp>
        <p:nvSpPr>
          <p:cNvPr id="32" name="Rectangle 31"/>
          <p:cNvSpPr/>
          <p:nvPr/>
        </p:nvSpPr>
        <p:spPr>
          <a:xfrm>
            <a:off x="39446" y="8767468"/>
            <a:ext cx="3283618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-98425">
              <a:spcAft>
                <a:spcPts val="300"/>
              </a:spcAft>
              <a:buFont typeface="+mj-lt"/>
              <a:buAutoNum type="arabicPeriod"/>
            </a:pPr>
            <a:r>
              <a:rPr lang="en-GB" sz="1100" dirty="0">
                <a:solidFill>
                  <a:srgbClr val="000000"/>
                </a:solidFill>
              </a:rPr>
              <a:t>Create a timeline to identify the key events in a topic and colour code the themes. E.g. Westward Settlement and Indian Conflict in the American West</a:t>
            </a:r>
          </a:p>
          <a:p>
            <a:pPr marL="98425" indent="-98425">
              <a:spcAft>
                <a:spcPts val="300"/>
              </a:spcAft>
              <a:buFont typeface="+mj-lt"/>
              <a:buAutoNum type="arabicPeriod"/>
            </a:pPr>
            <a:r>
              <a:rPr lang="en-GB" sz="1100" dirty="0">
                <a:solidFill>
                  <a:srgbClr val="000000"/>
                </a:solidFill>
              </a:rPr>
              <a:t> Mapping out what you can remember about a topic before you start, e.g. The treatment of disease through time or the Weimar Republic 1919-1929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473519" y="7416538"/>
            <a:ext cx="3344910" cy="2449192"/>
          </a:xfrm>
          <a:prstGeom prst="roundRect">
            <a:avLst>
              <a:gd name="adj" fmla="val 2206"/>
            </a:avLst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3473519" y="7437766"/>
            <a:ext cx="335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The basics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20822" y="7957875"/>
            <a:ext cx="3091603" cy="1875523"/>
            <a:chOff x="3739691" y="8103616"/>
            <a:chExt cx="2866731" cy="1706435"/>
          </a:xfrm>
        </p:grpSpPr>
        <p:pic>
          <p:nvPicPr>
            <p:cNvPr id="40" name="Picture 39" descr="Screen Shot 2016-05-22 at 12.54.25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9691" y="8178109"/>
              <a:ext cx="816714" cy="792614"/>
            </a:xfrm>
            <a:prstGeom prst="rect">
              <a:avLst/>
            </a:prstGeom>
          </p:spPr>
        </p:pic>
        <p:pic>
          <p:nvPicPr>
            <p:cNvPr id="43" name="Picture 42" descr="Screen Shot 2016-05-22 at 12.54.19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2580" y="8162226"/>
              <a:ext cx="792614" cy="792614"/>
            </a:xfrm>
            <a:prstGeom prst="rect">
              <a:avLst/>
            </a:prstGeom>
          </p:spPr>
        </p:pic>
        <p:pic>
          <p:nvPicPr>
            <p:cNvPr id="45" name="Picture 44" descr="Screen Shot 2016-05-22 at 12.54.12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39691" y="8985524"/>
              <a:ext cx="836183" cy="817948"/>
            </a:xfrm>
            <a:prstGeom prst="rect">
              <a:avLst/>
            </a:prstGeom>
          </p:spPr>
        </p:pic>
        <p:pic>
          <p:nvPicPr>
            <p:cNvPr id="48" name="Picture 47" descr="Screen Shot 2016-05-22 at 12.54.00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77183" y="8990436"/>
              <a:ext cx="713311" cy="813468"/>
            </a:xfrm>
            <a:prstGeom prst="rect">
              <a:avLst/>
            </a:prstGeom>
          </p:spPr>
        </p:pic>
        <p:pic>
          <p:nvPicPr>
            <p:cNvPr id="50" name="Picture 49" descr="Screen Shot 2016-05-22 at 12.53.46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61257" y="8103616"/>
              <a:ext cx="945165" cy="859241"/>
            </a:xfrm>
            <a:prstGeom prst="rect">
              <a:avLst/>
            </a:prstGeom>
          </p:spPr>
        </p:pic>
        <p:pic>
          <p:nvPicPr>
            <p:cNvPr id="53" name="Picture 52" descr="Screen Shot 2016-05-22 at 13.00.51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61613" y="8984290"/>
              <a:ext cx="828233" cy="82576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514819" y="7777795"/>
            <a:ext cx="33036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Simply, make sure you eat, sleep and take time out!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l="7792" t="4632" r="5596" b="10246"/>
          <a:stretch/>
        </p:blipFill>
        <p:spPr>
          <a:xfrm>
            <a:off x="5559103" y="6506051"/>
            <a:ext cx="1240325" cy="75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8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828</Words>
  <Application>Microsoft Office PowerPoint</Application>
  <PresentationFormat>A4 Paper (210x297 mm)</PresentationFormat>
  <Paragraphs>87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Peters</dc:creator>
  <cp:lastModifiedBy>Mark Peters</cp:lastModifiedBy>
  <cp:revision>58</cp:revision>
  <cp:lastPrinted>2018-02-02T08:25:31Z</cp:lastPrinted>
  <dcterms:created xsi:type="dcterms:W3CDTF">2018-02-01T09:28:31Z</dcterms:created>
  <dcterms:modified xsi:type="dcterms:W3CDTF">2019-09-18T18:42:09Z</dcterms:modified>
</cp:coreProperties>
</file>