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1" autoAdjust="0"/>
    <p:restoredTop sz="94660"/>
  </p:normalViewPr>
  <p:slideViewPr>
    <p:cSldViewPr snapToGrid="0">
      <p:cViewPr varScale="1">
        <p:scale>
          <a:sx n="90" d="100"/>
          <a:sy n="90" d="100"/>
        </p:scale>
        <p:origin x="16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28620-A087-4B0B-854A-63AED2DDFA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7C55AE-3FA0-4298-AD2F-CC37178576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121E91-188B-4427-9205-88F9BEB9D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8E64-2AA4-4197-9F44-FEAEAE46D1F2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82536B-5CB2-48EE-9B95-75A395D9D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93A1B-5AC5-456D-B542-5D2CE4767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2D41E-A4E5-4D89-A801-1E4FD274D2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869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2D9D2-D4F2-4C93-9999-D309E5A42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C4D49A-0581-47ED-B291-2FABA5C696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AB0199-FF43-47A5-AD31-2EA4A433C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8E64-2AA4-4197-9F44-FEAEAE46D1F2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61AA81-3F54-4490-B412-0B9009930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02B3D6-3A24-4A3C-9496-174D97BEA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2D41E-A4E5-4D89-A801-1E4FD274D2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642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6A9BC3-CF01-4AFC-A403-C8BC71DE5F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3A2684-52F0-406C-A07B-5216B19FDC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E416C3-FD5A-4FDA-9020-9538E179C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8E64-2AA4-4197-9F44-FEAEAE46D1F2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2F3723-13DB-472F-9596-B3DA369FE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FCE361-0DFF-4304-91CA-D922EE5CD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2D41E-A4E5-4D89-A801-1E4FD274D2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713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4B376-768F-45D8-9AFD-C4A94FFE1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377D4C-104B-4E76-B547-0240B5E28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68C4E8-61C0-4495-B410-786FEF236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8E64-2AA4-4197-9F44-FEAEAE46D1F2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7F575-D230-42FD-BD0D-961B761AF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6DE678-DB66-4654-BB15-C306B2F10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2D41E-A4E5-4D89-A801-1E4FD274D2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1971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46FA0-41F9-4C3A-8B33-37EC6936A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8E01B7-145A-45BE-80D0-4EAA9E3FF4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DED8D9-C212-4AC5-A396-C2D407DE8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8E64-2AA4-4197-9F44-FEAEAE46D1F2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E11300-94E5-470F-AE82-5E31FD9F0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6D095D-AE32-430E-861F-14ECDA985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2D41E-A4E5-4D89-A801-1E4FD274D2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854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283DF-73BD-4058-A4EF-2B98E3C1E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BED8EF-B26D-4414-9565-F6B20E5DE2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4A64A6-6676-4CB9-867F-6A90155BFB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6F21F3-0E36-4E2A-ACD9-FBA92D796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8E64-2AA4-4197-9F44-FEAEAE46D1F2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6EABE3-9F1A-45FB-A96B-C389ACA2E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8A248A-EA73-48E7-AA41-D90EA1197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2D41E-A4E5-4D89-A801-1E4FD274D2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3455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DA695-8B8D-4283-A953-472C46C90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3EB9A9-F1B5-4EE3-B572-47AA221B44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4157B6-CB81-4C65-B81A-58A1426FE0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C015C6-864B-48E3-84E8-F59CBCEB1C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6E0A3D-1800-43E6-AA69-080B2E60ED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BF66BB-3696-4B74-9CE8-B6811009E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8E64-2AA4-4197-9F44-FEAEAE46D1F2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F7ED02-AC5F-49A0-8388-52E8112D0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A1B3EB-2A97-40C1-9BAB-B670F605A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2D41E-A4E5-4D89-A801-1E4FD274D2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7890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E295A-3A2F-4C1B-86A5-C84B27857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ECB6EF-91A5-4FB2-A642-216A3B0A1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8E64-2AA4-4197-9F44-FEAEAE46D1F2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4C3430-85EE-4926-B435-7E086C350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828831-1365-4139-B7B1-CDCCB1C40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2D41E-A4E5-4D89-A801-1E4FD274D2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932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2739BA-DFDE-4283-B932-6B08B99DF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8E64-2AA4-4197-9F44-FEAEAE46D1F2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0155E2-75AA-4FE4-BA73-CDE65EC8B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DCDF03-CE98-49A3-AB0C-79BA80C48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2D41E-A4E5-4D89-A801-1E4FD274D2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404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6AF11-BC35-408D-9BEE-69BDD6446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23C3A5-7F1C-4A76-94E8-4683F5F936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B1B42F-2BFE-4D61-8D17-C0F15BFC13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750719-6569-4273-B990-6A19298F0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8E64-2AA4-4197-9F44-FEAEAE46D1F2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8AD03B-835E-4B4C-B9A5-C3283C793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A7AFBE-0AF2-4A0C-8032-04DEE7DEE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2D41E-A4E5-4D89-A801-1E4FD274D2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4905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C9F7A-4793-451C-B3D9-AFDCC4264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E10DF9-7A34-4E54-9E2C-2FC3C0BEF9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C6B065-6075-42C6-896A-CCEB680A58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69FE4F-53DF-4DC5-AC97-785E269D9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8E64-2AA4-4197-9F44-FEAEAE46D1F2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576A41-F3E4-46AD-838C-408D513DE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6ED049-2620-49CE-B8B0-A966491A4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2D41E-A4E5-4D89-A801-1E4FD274D2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4900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A44715-B418-4822-AEE8-298CEBA77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3874AB-422C-4B31-8A1E-8FDD9C14B6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B5E546-49B4-4670-9487-3D1F165A34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B8E64-2AA4-4197-9F44-FEAEAE46D1F2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F1C67C-0715-4A47-AA40-7A1DC9C4F0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EB5E2E-EB86-49CF-96D8-C473BCD0EC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2D41E-A4E5-4D89-A801-1E4FD274D2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6658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41011A3-8DBC-4985-9D5B-1D197BDD0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1412" y="89048"/>
            <a:ext cx="4829175" cy="491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529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0CF5492-4F3B-4DFB-AD12-FEC998E0FD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0547" y="701748"/>
            <a:ext cx="9730905" cy="2611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008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73100FE-1E91-4E07-ABF4-5D056D873B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146" y="382772"/>
            <a:ext cx="10225708" cy="5411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13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E911C0B-03F4-496F-A393-3352CC68F8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763" y="244548"/>
            <a:ext cx="10134473" cy="5401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026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076F67B-6E84-4CC4-8690-E31C24A6C4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4133" y="1935126"/>
            <a:ext cx="6043734" cy="276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556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743DC2B-72E1-4E18-B426-8BF0F412E5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040" y="343837"/>
            <a:ext cx="10495920" cy="5461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425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A4DEC07-9A99-4065-BD18-B07343BE2E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2493" y="349581"/>
            <a:ext cx="9867014" cy="5600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067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7C24716-6376-4D54-A6CE-12D1AB46ED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8463" y="1397734"/>
            <a:ext cx="9955074" cy="2842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042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D66C307-F312-422E-B48C-C73E98D1EB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580" y="142759"/>
            <a:ext cx="2941842" cy="299384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3537077-9FB9-4D13-ABED-8DBA851B6DED}"/>
              </a:ext>
            </a:extLst>
          </p:cNvPr>
          <p:cNvSpPr txBox="1"/>
          <p:nvPr/>
        </p:nvSpPr>
        <p:spPr>
          <a:xfrm>
            <a:off x="1029586" y="3429000"/>
            <a:ext cx="101328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/>
              <a:t>rjohnston@prioryacademies.co.uk</a:t>
            </a:r>
          </a:p>
        </p:txBody>
      </p:sp>
    </p:spTree>
    <p:extLst>
      <p:ext uri="{BB962C8B-B14F-4D97-AF65-F5344CB8AC3E}">
        <p14:creationId xmlns:p14="http://schemas.microsoft.com/office/powerpoint/2010/main" val="849074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7</Words>
  <Application>Microsoft Office PowerPoint</Application>
  <PresentationFormat>Widescreen</PresentationFormat>
  <Paragraphs>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R Johnston</dc:creator>
  <cp:lastModifiedBy>Mr R Johnston</cp:lastModifiedBy>
  <cp:revision>3</cp:revision>
  <dcterms:created xsi:type="dcterms:W3CDTF">2023-09-27T15:26:01Z</dcterms:created>
  <dcterms:modified xsi:type="dcterms:W3CDTF">2023-09-27T15:45:35Z</dcterms:modified>
</cp:coreProperties>
</file>