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25" r:id="rId1"/>
    <p:sldMasterId id="2147483726" r:id="rId2"/>
  </p:sldMasterIdLst>
  <p:notesMasterIdLst>
    <p:notesMasterId r:id="rId15"/>
  </p:notesMasterIdLst>
  <p:sldIdLst>
    <p:sldId id="275" r:id="rId3"/>
    <p:sldId id="276" r:id="rId4"/>
    <p:sldId id="259" r:id="rId5"/>
    <p:sldId id="265" r:id="rId6"/>
    <p:sldId id="274" r:id="rId7"/>
    <p:sldId id="268" r:id="rId8"/>
    <p:sldId id="260" r:id="rId9"/>
    <p:sldId id="263" r:id="rId10"/>
    <p:sldId id="271" r:id="rId11"/>
    <p:sldId id="277" r:id="rId12"/>
    <p:sldId id="272" r:id="rId13"/>
    <p:sldId id="273" r:id="rId14"/>
  </p:sldIdLst>
  <p:sldSz cx="9144000" cy="5143500" type="screen16x9"/>
  <p:notesSz cx="6858000" cy="9144000"/>
  <p:embeddedFontLst>
    <p:embeddedFont>
      <p:font typeface="Montserrat ExtraBold" panose="020B0604020202020204" charset="0"/>
      <p:bold r:id="rId16"/>
      <p:boldItalic r:id="rId17"/>
    </p:embeddedFont>
    <p:embeddedFont>
      <p:font typeface="Manjari" panose="020B0604020202020204" charset="0"/>
      <p:regular r:id="rId18"/>
      <p:bold r:id="rId19"/>
    </p:embeddedFont>
    <p:embeddedFont>
      <p:font typeface="Helvetica" panose="020B0604020202020204" pitchFamily="34" charset="0"/>
      <p:regular r:id="rId20"/>
      <p:bold r:id="rId21"/>
      <p:italic r:id="rId22"/>
      <p:boldItalic r:id="rId23"/>
    </p:embeddedFont>
    <p:embeddedFont>
      <p:font typeface="Calibri" panose="020F0502020204030204" pitchFamily="34" charset="0"/>
      <p:regular r:id="rId24"/>
      <p:bold r:id="rId25"/>
      <p:italic r:id="rId26"/>
      <p:boldItalic r:id="rId27"/>
    </p:embeddedFont>
    <p:embeddedFont>
      <p:font typeface="DM Sans Medium" panose="020B0604020202020204" charset="0"/>
      <p:regular r:id="rId28"/>
      <p:bold r:id="rId29"/>
      <p:italic r:id="rId30"/>
      <p:boldItalic r:id="rId31"/>
    </p:embeddedFont>
    <p:embeddedFont>
      <p:font typeface="DM Sans" panose="020B0604020202020204" charset="0"/>
      <p:regular r:id="rId32"/>
      <p:bold r:id="rId33"/>
      <p:italic r:id="rId34"/>
      <p:boldItalic r:id="rId35"/>
    </p:embeddedFont>
    <p:embeddedFont>
      <p:font typeface="Montserrat Black" panose="020B0604020202020204" charset="0"/>
      <p:bold r:id="rId36"/>
      <p:boldItalic r:id="rId37"/>
    </p:embeddedFont>
    <p:embeddedFont>
      <p:font typeface="Hammersmith One" panose="020B0604020202020204" charset="0"/>
      <p:regular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AA48091-9F94-45C1-B9B4-3D1CCA507168}">
  <a:tblStyle styleId="{5AA48091-9F94-45C1-B9B4-3D1CCA50716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4" d="100"/>
          <a:sy n="144" d="100"/>
        </p:scale>
        <p:origin x="65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font" Target="fonts/font3.fntdata"/><Relationship Id="rId26" Type="http://schemas.openxmlformats.org/officeDocument/2006/relationships/font" Target="fonts/font11.fntdata"/><Relationship Id="rId39" Type="http://schemas.openxmlformats.org/officeDocument/2006/relationships/presProps" Target="presProps.xml"/><Relationship Id="rId21" Type="http://schemas.openxmlformats.org/officeDocument/2006/relationships/font" Target="fonts/font6.fntdata"/><Relationship Id="rId34" Type="http://schemas.openxmlformats.org/officeDocument/2006/relationships/font" Target="fonts/font19.fntdata"/><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font" Target="fonts/font22.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font" Target="fonts/font21.fntdata"/><Relationship Id="rId10" Type="http://schemas.openxmlformats.org/officeDocument/2006/relationships/slide" Target="slides/slide8.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font" Target="fonts/font20.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font" Target="fonts/font18.fntdata"/><Relationship Id="rId38" Type="http://schemas.openxmlformats.org/officeDocument/2006/relationships/font" Target="fonts/font2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258cfdd16d3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258cfdd16d3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220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2589eb1441a_0_17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1" name="Google Shape;651;g2589eb1441a_0_17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258cfdd16d3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258cfdd16d3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258cfdd16d3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8" name="Google Shape;728;g258cfdd16d3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g258cfdd16d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1" name="Google Shape;661;g258cfdd16d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g258cfdd16d3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1" name="Google Shape;691;g258cfdd16d3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g2589eb1441a_0_35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3" name="Google Shape;753;g2589eb1441a_0_35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2589eb1441a_0_35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6" name="Google Shape;766;g2589eb1441a_0_35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4"/>
        <p:cNvGrpSpPr/>
        <p:nvPr/>
      </p:nvGrpSpPr>
      <p:grpSpPr>
        <a:xfrm>
          <a:off x="0" y="0"/>
          <a:ext cx="0" cy="0"/>
          <a:chOff x="0" y="0"/>
          <a:chExt cx="0" cy="0"/>
        </a:xfrm>
      </p:grpSpPr>
      <p:sp>
        <p:nvSpPr>
          <p:cNvPr id="775" name="Google Shape;775;g2589eb1441a_0_35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6" name="Google Shape;776;g2589eb1441a_0_35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hyperlink" Target="http://www.youtube.com/watch?v=4nuu7XTl2pA" TargetMode="External"/><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jp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hyperlink" Target="http://www.youtube.com/watch?v=4nuu7XTl2pA" TargetMode="External"/><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jp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hare a key statistic" type="secHead">
  <p:cSld name="SECTION_HEADER">
    <p:spTree>
      <p:nvGrpSpPr>
        <p:cNvPr id="1" name="Shape 59"/>
        <p:cNvGrpSpPr/>
        <p:nvPr/>
      </p:nvGrpSpPr>
      <p:grpSpPr>
        <a:xfrm>
          <a:off x="0" y="0"/>
          <a:ext cx="0" cy="0"/>
          <a:chOff x="0" y="0"/>
          <a:chExt cx="0" cy="0"/>
        </a:xfrm>
      </p:grpSpPr>
      <p:sp>
        <p:nvSpPr>
          <p:cNvPr id="60" name="Google Shape;60;p15">
            <a:hlinkClick r:id=""/>
          </p:cNvPr>
          <p:cNvSpPr txBox="1">
            <a:spLocks noGrp="1"/>
          </p:cNvSpPr>
          <p:nvPr>
            <p:ph type="title"/>
          </p:nvPr>
        </p:nvSpPr>
        <p:spPr>
          <a:xfrm>
            <a:off x="2019300" y="24176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900"/>
              <a:buFont typeface="Montserrat ExtraBold"/>
              <a:buNone/>
              <a:defRPr sz="4700" b="0">
                <a:latin typeface="Montserrat ExtraBold"/>
                <a:ea typeface="Montserrat ExtraBold"/>
                <a:cs typeface="Montserrat ExtraBold"/>
                <a:sym typeface="Montserrat ExtraBold"/>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1" name="Google Shape;61;p15"/>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Font typeface="Montserrat Black"/>
              <a:buNone/>
              <a:defRPr sz="7500" b="0">
                <a:solidFill>
                  <a:schemeClr val="accent1"/>
                </a:solidFill>
                <a:latin typeface="Montserrat Black"/>
                <a:ea typeface="Montserrat Black"/>
                <a:cs typeface="Montserrat Black"/>
                <a:sym typeface="Montserrat Black"/>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pic>
        <p:nvPicPr>
          <p:cNvPr id="62" name="Google Shape;62;p15"/>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main content slide 1">
  <p:cSld name="TITLE_AND_BODY_1">
    <p:spTree>
      <p:nvGrpSpPr>
        <p:cNvPr id="1" name="Shape 67"/>
        <p:cNvGrpSpPr/>
        <p:nvPr/>
      </p:nvGrpSpPr>
      <p:grpSpPr>
        <a:xfrm>
          <a:off x="0" y="0"/>
          <a:ext cx="0" cy="0"/>
          <a:chOff x="0" y="0"/>
          <a:chExt cx="0" cy="0"/>
        </a:xfrm>
      </p:grpSpPr>
      <p:sp>
        <p:nvSpPr>
          <p:cNvPr id="68" name="Google Shape;68;p17"/>
          <p:cNvSpPr txBox="1">
            <a:spLocks noGrp="1"/>
          </p:cNvSpPr>
          <p:nvPr>
            <p:ph type="body" idx="1"/>
          </p:nvPr>
        </p:nvSpPr>
        <p:spPr>
          <a:xfrm>
            <a:off x="713250" y="1152475"/>
            <a:ext cx="7717500" cy="3416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Clr>
                <a:schemeClr val="accent1"/>
              </a:buClr>
              <a:buSzPts val="1200"/>
              <a:buFont typeface="DM Sans Medium"/>
              <a:buAutoNum type="arabicPeriod"/>
              <a:defRPr sz="1200">
                <a:latin typeface="DM Sans Medium"/>
                <a:ea typeface="DM Sans Medium"/>
                <a:cs typeface="DM Sans Medium"/>
                <a:sym typeface="DM Sans Medium"/>
              </a:defRPr>
            </a:lvl1pPr>
            <a:lvl2pPr marL="914400" lvl="1" indent="-304800" rtl="0">
              <a:spcBef>
                <a:spcPts val="0"/>
              </a:spcBef>
              <a:spcAft>
                <a:spcPts val="0"/>
              </a:spcAft>
              <a:buClr>
                <a:srgbClr val="434343"/>
              </a:buClr>
              <a:buSzPts val="1200"/>
              <a:buFont typeface="DM Sans Medium"/>
              <a:buAutoNum type="alphaLcPeriod"/>
              <a:defRPr>
                <a:latin typeface="DM Sans Medium"/>
                <a:ea typeface="DM Sans Medium"/>
                <a:cs typeface="DM Sans Medium"/>
                <a:sym typeface="DM Sans Medium"/>
              </a:defRPr>
            </a:lvl2pPr>
            <a:lvl3pPr marL="1371600" lvl="2" indent="-304800" rtl="0">
              <a:spcBef>
                <a:spcPts val="0"/>
              </a:spcBef>
              <a:spcAft>
                <a:spcPts val="0"/>
              </a:spcAft>
              <a:buClr>
                <a:srgbClr val="434343"/>
              </a:buClr>
              <a:buSzPts val="1200"/>
              <a:buFont typeface="DM Sans Medium"/>
              <a:buAutoNum type="romanLcPeriod"/>
              <a:defRPr>
                <a:latin typeface="DM Sans Medium"/>
                <a:ea typeface="DM Sans Medium"/>
                <a:cs typeface="DM Sans Medium"/>
                <a:sym typeface="DM Sans Medium"/>
              </a:defRPr>
            </a:lvl3pPr>
            <a:lvl4pPr marL="1828800" lvl="3" indent="-304800" rtl="0">
              <a:spcBef>
                <a:spcPts val="0"/>
              </a:spcBef>
              <a:spcAft>
                <a:spcPts val="0"/>
              </a:spcAft>
              <a:buClr>
                <a:srgbClr val="434343"/>
              </a:buClr>
              <a:buSzPts val="1200"/>
              <a:buFont typeface="DM Sans Medium"/>
              <a:buAutoNum type="arabicPeriod"/>
              <a:defRPr>
                <a:latin typeface="DM Sans Medium"/>
                <a:ea typeface="DM Sans Medium"/>
                <a:cs typeface="DM Sans Medium"/>
                <a:sym typeface="DM Sans Medium"/>
              </a:defRPr>
            </a:lvl4pPr>
            <a:lvl5pPr marL="2286000" lvl="4" indent="-304800" rtl="0">
              <a:spcBef>
                <a:spcPts val="0"/>
              </a:spcBef>
              <a:spcAft>
                <a:spcPts val="0"/>
              </a:spcAft>
              <a:buClr>
                <a:srgbClr val="434343"/>
              </a:buClr>
              <a:buSzPts val="1200"/>
              <a:buFont typeface="DM Sans Medium"/>
              <a:buAutoNum type="alphaLcPeriod"/>
              <a:defRPr>
                <a:latin typeface="DM Sans Medium"/>
                <a:ea typeface="DM Sans Medium"/>
                <a:cs typeface="DM Sans Medium"/>
                <a:sym typeface="DM Sans Medium"/>
              </a:defRPr>
            </a:lvl5pPr>
            <a:lvl6pPr marL="2743200" lvl="5" indent="-304800" rtl="0">
              <a:spcBef>
                <a:spcPts val="0"/>
              </a:spcBef>
              <a:spcAft>
                <a:spcPts val="0"/>
              </a:spcAft>
              <a:buClr>
                <a:srgbClr val="434343"/>
              </a:buClr>
              <a:buSzPts val="1200"/>
              <a:buFont typeface="DM Sans Medium"/>
              <a:buAutoNum type="romanLcPeriod"/>
              <a:defRPr>
                <a:latin typeface="DM Sans Medium"/>
                <a:ea typeface="DM Sans Medium"/>
                <a:cs typeface="DM Sans Medium"/>
                <a:sym typeface="DM Sans Medium"/>
              </a:defRPr>
            </a:lvl6pPr>
            <a:lvl7pPr marL="3200400" lvl="6" indent="-304800" rtl="0">
              <a:spcBef>
                <a:spcPts val="0"/>
              </a:spcBef>
              <a:spcAft>
                <a:spcPts val="0"/>
              </a:spcAft>
              <a:buClr>
                <a:srgbClr val="434343"/>
              </a:buClr>
              <a:buSzPts val="1200"/>
              <a:buFont typeface="DM Sans Medium"/>
              <a:buAutoNum type="arabicPeriod"/>
              <a:defRPr>
                <a:latin typeface="DM Sans Medium"/>
                <a:ea typeface="DM Sans Medium"/>
                <a:cs typeface="DM Sans Medium"/>
                <a:sym typeface="DM Sans Medium"/>
              </a:defRPr>
            </a:lvl7pPr>
            <a:lvl8pPr marL="3657600" lvl="7" indent="-304800" rtl="0">
              <a:spcBef>
                <a:spcPts val="0"/>
              </a:spcBef>
              <a:spcAft>
                <a:spcPts val="0"/>
              </a:spcAft>
              <a:buClr>
                <a:srgbClr val="434343"/>
              </a:buClr>
              <a:buSzPts val="1200"/>
              <a:buFont typeface="DM Sans Medium"/>
              <a:buAutoNum type="alphaLcPeriod"/>
              <a:defRPr>
                <a:latin typeface="DM Sans Medium"/>
                <a:ea typeface="DM Sans Medium"/>
                <a:cs typeface="DM Sans Medium"/>
                <a:sym typeface="DM Sans Medium"/>
              </a:defRPr>
            </a:lvl8pPr>
            <a:lvl9pPr marL="4114800" lvl="8" indent="-304800" rtl="0">
              <a:spcBef>
                <a:spcPts val="0"/>
              </a:spcBef>
              <a:spcAft>
                <a:spcPts val="0"/>
              </a:spcAft>
              <a:buClr>
                <a:srgbClr val="434343"/>
              </a:buClr>
              <a:buSzPts val="1200"/>
              <a:buFont typeface="DM Sans Medium"/>
              <a:buAutoNum type="romanLcPeriod"/>
              <a:defRPr>
                <a:latin typeface="DM Sans Medium"/>
                <a:ea typeface="DM Sans Medium"/>
                <a:cs typeface="DM Sans Medium"/>
                <a:sym typeface="DM Sans Medium"/>
              </a:defRPr>
            </a:lvl9pPr>
          </a:lstStyle>
          <a:p>
            <a:endParaRPr/>
          </a:p>
        </p:txBody>
      </p:sp>
      <p:sp>
        <p:nvSpPr>
          <p:cNvPr id="69" name="Google Shape;69;p17"/>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70" name="Google Shape;70;p17"/>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WATCH SLIDE - insert a screen shot of video and link" type="titleOnly">
  <p:cSld name="TITLE_ONLY">
    <p:spTree>
      <p:nvGrpSpPr>
        <p:cNvPr id="1" name="Shape 71"/>
        <p:cNvGrpSpPr/>
        <p:nvPr/>
      </p:nvGrpSpPr>
      <p:grpSpPr>
        <a:xfrm>
          <a:off x="0" y="0"/>
          <a:ext cx="0" cy="0"/>
          <a:chOff x="0" y="0"/>
          <a:chExt cx="0" cy="0"/>
        </a:xfrm>
      </p:grpSpPr>
      <p:pic>
        <p:nvPicPr>
          <p:cNvPr id="72" name="Google Shape;72;p18"/>
          <p:cNvPicPr preferRelativeResize="0"/>
          <p:nvPr/>
        </p:nvPicPr>
        <p:blipFill>
          <a:blip r:embed="rId2">
            <a:alphaModFix/>
          </a:blip>
          <a:stretch>
            <a:fillRect/>
          </a:stretch>
        </p:blipFill>
        <p:spPr>
          <a:xfrm>
            <a:off x="39130" y="4626158"/>
            <a:ext cx="537525" cy="490550"/>
          </a:xfrm>
          <a:prstGeom prst="rect">
            <a:avLst/>
          </a:prstGeom>
          <a:noFill/>
          <a:ln>
            <a:noFill/>
          </a:ln>
        </p:spPr>
      </p:pic>
      <p:sp>
        <p:nvSpPr>
          <p:cNvPr id="73" name="Google Shape;73;p18"/>
          <p:cNvSpPr txBox="1">
            <a:spLocks noGrp="1"/>
          </p:cNvSpPr>
          <p:nvPr>
            <p:ph type="title"/>
          </p:nvPr>
        </p:nvSpPr>
        <p:spPr>
          <a:xfrm>
            <a:off x="1462225" y="443900"/>
            <a:ext cx="75039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4" name="Google Shape;74;p18"/>
          <p:cNvSpPr>
            <a:spLocks noGrp="1"/>
          </p:cNvSpPr>
          <p:nvPr>
            <p:ph type="pic" idx="2"/>
          </p:nvPr>
        </p:nvSpPr>
        <p:spPr>
          <a:xfrm>
            <a:off x="1637250" y="1153300"/>
            <a:ext cx="5560500" cy="3171600"/>
          </a:xfrm>
          <a:prstGeom prst="rect">
            <a:avLst/>
          </a:prstGeom>
          <a:noFill/>
          <a:ln>
            <a:noFill/>
          </a:ln>
        </p:spPr>
      </p:sp>
      <p:pic>
        <p:nvPicPr>
          <p:cNvPr id="75" name="Google Shape;75;p18"/>
          <p:cNvPicPr preferRelativeResize="0"/>
          <p:nvPr/>
        </p:nvPicPr>
        <p:blipFill>
          <a:blip r:embed="rId3">
            <a:alphaModFix/>
          </a:blip>
          <a:stretch>
            <a:fillRect/>
          </a:stretch>
        </p:blipFill>
        <p:spPr>
          <a:xfrm>
            <a:off x="39125" y="70925"/>
            <a:ext cx="743662" cy="490549"/>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Reflection timer (for after we have watched a video)">
  <p:cSld name="TITLE_ONLY_1">
    <p:spTree>
      <p:nvGrpSpPr>
        <p:cNvPr id="1" name="Shape 76"/>
        <p:cNvGrpSpPr/>
        <p:nvPr/>
      </p:nvGrpSpPr>
      <p:grpSpPr>
        <a:xfrm>
          <a:off x="0" y="0"/>
          <a:ext cx="0" cy="0"/>
          <a:chOff x="0" y="0"/>
          <a:chExt cx="0" cy="0"/>
        </a:xfrm>
      </p:grpSpPr>
      <p:pic>
        <p:nvPicPr>
          <p:cNvPr id="77" name="Google Shape;77;p19"/>
          <p:cNvPicPr preferRelativeResize="0"/>
          <p:nvPr/>
        </p:nvPicPr>
        <p:blipFill>
          <a:blip r:embed="rId2">
            <a:alphaModFix/>
          </a:blip>
          <a:stretch>
            <a:fillRect/>
          </a:stretch>
        </p:blipFill>
        <p:spPr>
          <a:xfrm>
            <a:off x="39130" y="4626158"/>
            <a:ext cx="537525" cy="490550"/>
          </a:xfrm>
          <a:prstGeom prst="rect">
            <a:avLst/>
          </a:prstGeom>
          <a:noFill/>
          <a:ln>
            <a:noFill/>
          </a:ln>
        </p:spPr>
      </p:pic>
      <p:sp>
        <p:nvSpPr>
          <p:cNvPr id="78" name="Google Shape;78;p19"/>
          <p:cNvSpPr txBox="1">
            <a:spLocks noGrp="1"/>
          </p:cNvSpPr>
          <p:nvPr>
            <p:ph type="title"/>
          </p:nvPr>
        </p:nvSpPr>
        <p:spPr>
          <a:xfrm>
            <a:off x="1462225" y="443900"/>
            <a:ext cx="75039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79" name="Google Shape;79;p19" descr="Possibly the easiest timer you'll ever use. Big easy to see numbers. Beeps when it reaches 0. Voted #1 by timer-timer.com - that's us :) http://timer-timer.com" title="30 Second Countdown Timer">
            <a:hlinkClick r:id="rId3"/>
          </p:cNvPr>
          <p:cNvPicPr preferRelativeResize="0"/>
          <p:nvPr/>
        </p:nvPicPr>
        <p:blipFill>
          <a:blip r:embed="rId4">
            <a:alphaModFix/>
          </a:blip>
          <a:stretch>
            <a:fillRect/>
          </a:stretch>
        </p:blipFill>
        <p:spPr>
          <a:xfrm>
            <a:off x="2286005" y="1119401"/>
            <a:ext cx="4572000" cy="3429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DO SLIDE - activities here">
  <p:cSld name="TITLE_ONLY_1_1">
    <p:spTree>
      <p:nvGrpSpPr>
        <p:cNvPr id="1" name="Shape 80"/>
        <p:cNvGrpSpPr/>
        <p:nvPr/>
      </p:nvGrpSpPr>
      <p:grpSpPr>
        <a:xfrm>
          <a:off x="0" y="0"/>
          <a:ext cx="0" cy="0"/>
          <a:chOff x="0" y="0"/>
          <a:chExt cx="0" cy="0"/>
        </a:xfrm>
      </p:grpSpPr>
      <p:pic>
        <p:nvPicPr>
          <p:cNvPr id="81" name="Google Shape;81;p20"/>
          <p:cNvPicPr preferRelativeResize="0"/>
          <p:nvPr/>
        </p:nvPicPr>
        <p:blipFill>
          <a:blip r:embed="rId2">
            <a:alphaModFix/>
          </a:blip>
          <a:stretch>
            <a:fillRect/>
          </a:stretch>
        </p:blipFill>
        <p:spPr>
          <a:xfrm>
            <a:off x="39130" y="4626158"/>
            <a:ext cx="537525" cy="490550"/>
          </a:xfrm>
          <a:prstGeom prst="rect">
            <a:avLst/>
          </a:prstGeom>
          <a:noFill/>
          <a:ln>
            <a:noFill/>
          </a:ln>
        </p:spPr>
      </p:pic>
      <p:sp>
        <p:nvSpPr>
          <p:cNvPr id="82" name="Google Shape;82;p20"/>
          <p:cNvSpPr txBox="1">
            <a:spLocks noGrp="1"/>
          </p:cNvSpPr>
          <p:nvPr>
            <p:ph type="title"/>
          </p:nvPr>
        </p:nvSpPr>
        <p:spPr>
          <a:xfrm>
            <a:off x="1462225" y="443900"/>
            <a:ext cx="75039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83" name="Google Shape;83;p20"/>
          <p:cNvPicPr preferRelativeResize="0"/>
          <p:nvPr/>
        </p:nvPicPr>
        <p:blipFill>
          <a:blip r:embed="rId3">
            <a:alphaModFix/>
          </a:blip>
          <a:stretch>
            <a:fillRect/>
          </a:stretch>
        </p:blipFill>
        <p:spPr>
          <a:xfrm>
            <a:off x="39125" y="64775"/>
            <a:ext cx="622350" cy="541500"/>
          </a:xfrm>
          <a:prstGeom prst="rect">
            <a:avLst/>
          </a:prstGeom>
          <a:noFill/>
          <a:ln>
            <a:noFill/>
          </a:ln>
        </p:spPr>
      </p:pic>
      <p:sp>
        <p:nvSpPr>
          <p:cNvPr id="84" name="Google Shape;84;p20"/>
          <p:cNvSpPr txBox="1">
            <a:spLocks noGrp="1"/>
          </p:cNvSpPr>
          <p:nvPr>
            <p:ph type="body" idx="1"/>
          </p:nvPr>
        </p:nvSpPr>
        <p:spPr>
          <a:xfrm>
            <a:off x="713250" y="1152475"/>
            <a:ext cx="7717500" cy="3416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Clr>
                <a:schemeClr val="accent1"/>
              </a:buClr>
              <a:buSzPts val="1200"/>
              <a:buFont typeface="DM Sans Medium"/>
              <a:buAutoNum type="arabicPeriod"/>
              <a:defRPr sz="1200">
                <a:latin typeface="DM Sans Medium"/>
                <a:ea typeface="DM Sans Medium"/>
                <a:cs typeface="DM Sans Medium"/>
                <a:sym typeface="DM Sans Medium"/>
              </a:defRPr>
            </a:lvl1pPr>
            <a:lvl2pPr marL="914400" lvl="1" indent="-304800" rtl="0">
              <a:spcBef>
                <a:spcPts val="0"/>
              </a:spcBef>
              <a:spcAft>
                <a:spcPts val="0"/>
              </a:spcAft>
              <a:buClr>
                <a:srgbClr val="434343"/>
              </a:buClr>
              <a:buSzPts val="1200"/>
              <a:buFont typeface="DM Sans Medium"/>
              <a:buAutoNum type="alphaLcPeriod"/>
              <a:defRPr>
                <a:latin typeface="DM Sans Medium"/>
                <a:ea typeface="DM Sans Medium"/>
                <a:cs typeface="DM Sans Medium"/>
                <a:sym typeface="DM Sans Medium"/>
              </a:defRPr>
            </a:lvl2pPr>
            <a:lvl3pPr marL="1371600" lvl="2" indent="-304800" rtl="0">
              <a:spcBef>
                <a:spcPts val="0"/>
              </a:spcBef>
              <a:spcAft>
                <a:spcPts val="0"/>
              </a:spcAft>
              <a:buClr>
                <a:srgbClr val="434343"/>
              </a:buClr>
              <a:buSzPts val="1200"/>
              <a:buFont typeface="DM Sans Medium"/>
              <a:buAutoNum type="romanLcPeriod"/>
              <a:defRPr>
                <a:latin typeface="DM Sans Medium"/>
                <a:ea typeface="DM Sans Medium"/>
                <a:cs typeface="DM Sans Medium"/>
                <a:sym typeface="DM Sans Medium"/>
              </a:defRPr>
            </a:lvl3pPr>
            <a:lvl4pPr marL="1828800" lvl="3" indent="-304800" rtl="0">
              <a:spcBef>
                <a:spcPts val="0"/>
              </a:spcBef>
              <a:spcAft>
                <a:spcPts val="0"/>
              </a:spcAft>
              <a:buClr>
                <a:srgbClr val="434343"/>
              </a:buClr>
              <a:buSzPts val="1200"/>
              <a:buFont typeface="DM Sans Medium"/>
              <a:buAutoNum type="arabicPeriod"/>
              <a:defRPr>
                <a:latin typeface="DM Sans Medium"/>
                <a:ea typeface="DM Sans Medium"/>
                <a:cs typeface="DM Sans Medium"/>
                <a:sym typeface="DM Sans Medium"/>
              </a:defRPr>
            </a:lvl4pPr>
            <a:lvl5pPr marL="2286000" lvl="4" indent="-304800" rtl="0">
              <a:spcBef>
                <a:spcPts val="0"/>
              </a:spcBef>
              <a:spcAft>
                <a:spcPts val="0"/>
              </a:spcAft>
              <a:buClr>
                <a:srgbClr val="434343"/>
              </a:buClr>
              <a:buSzPts val="1200"/>
              <a:buFont typeface="DM Sans Medium"/>
              <a:buAutoNum type="alphaLcPeriod"/>
              <a:defRPr>
                <a:latin typeface="DM Sans Medium"/>
                <a:ea typeface="DM Sans Medium"/>
                <a:cs typeface="DM Sans Medium"/>
                <a:sym typeface="DM Sans Medium"/>
              </a:defRPr>
            </a:lvl5pPr>
            <a:lvl6pPr marL="2743200" lvl="5" indent="-304800" rtl="0">
              <a:spcBef>
                <a:spcPts val="0"/>
              </a:spcBef>
              <a:spcAft>
                <a:spcPts val="0"/>
              </a:spcAft>
              <a:buClr>
                <a:srgbClr val="434343"/>
              </a:buClr>
              <a:buSzPts val="1200"/>
              <a:buFont typeface="DM Sans Medium"/>
              <a:buAutoNum type="romanLcPeriod"/>
              <a:defRPr>
                <a:latin typeface="DM Sans Medium"/>
                <a:ea typeface="DM Sans Medium"/>
                <a:cs typeface="DM Sans Medium"/>
                <a:sym typeface="DM Sans Medium"/>
              </a:defRPr>
            </a:lvl6pPr>
            <a:lvl7pPr marL="3200400" lvl="6" indent="-304800" rtl="0">
              <a:spcBef>
                <a:spcPts val="0"/>
              </a:spcBef>
              <a:spcAft>
                <a:spcPts val="0"/>
              </a:spcAft>
              <a:buClr>
                <a:srgbClr val="434343"/>
              </a:buClr>
              <a:buSzPts val="1200"/>
              <a:buFont typeface="DM Sans Medium"/>
              <a:buAutoNum type="arabicPeriod"/>
              <a:defRPr>
                <a:latin typeface="DM Sans Medium"/>
                <a:ea typeface="DM Sans Medium"/>
                <a:cs typeface="DM Sans Medium"/>
                <a:sym typeface="DM Sans Medium"/>
              </a:defRPr>
            </a:lvl7pPr>
            <a:lvl8pPr marL="3657600" lvl="7" indent="-304800" rtl="0">
              <a:spcBef>
                <a:spcPts val="0"/>
              </a:spcBef>
              <a:spcAft>
                <a:spcPts val="0"/>
              </a:spcAft>
              <a:buClr>
                <a:srgbClr val="434343"/>
              </a:buClr>
              <a:buSzPts val="1200"/>
              <a:buFont typeface="DM Sans Medium"/>
              <a:buAutoNum type="alphaLcPeriod"/>
              <a:defRPr>
                <a:latin typeface="DM Sans Medium"/>
                <a:ea typeface="DM Sans Medium"/>
                <a:cs typeface="DM Sans Medium"/>
                <a:sym typeface="DM Sans Medium"/>
              </a:defRPr>
            </a:lvl8pPr>
            <a:lvl9pPr marL="4114800" lvl="8" indent="-304800" rtl="0">
              <a:spcBef>
                <a:spcPts val="0"/>
              </a:spcBef>
              <a:spcAft>
                <a:spcPts val="0"/>
              </a:spcAft>
              <a:buClr>
                <a:srgbClr val="434343"/>
              </a:buClr>
              <a:buSzPts val="1200"/>
              <a:buFont typeface="DM Sans Medium"/>
              <a:buAutoNum type="romanLcPeriod"/>
              <a:defRPr>
                <a:latin typeface="DM Sans Medium"/>
                <a:ea typeface="DM Sans Medium"/>
                <a:cs typeface="DM Sans Medium"/>
                <a:sym typeface="DM Sans Medium"/>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5"/>
        <p:cNvGrpSpPr/>
        <p:nvPr/>
      </p:nvGrpSpPr>
      <p:grpSpPr>
        <a:xfrm>
          <a:off x="0" y="0"/>
          <a:ext cx="0" cy="0"/>
          <a:chOff x="0" y="0"/>
          <a:chExt cx="0" cy="0"/>
        </a:xfrm>
      </p:grpSpPr>
      <p:sp>
        <p:nvSpPr>
          <p:cNvPr id="86" name="Google Shape;86;p21"/>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87" name="Google Shape;87;p21"/>
          <p:cNvSpPr txBox="1">
            <a:spLocks noGrp="1"/>
          </p:cNvSpPr>
          <p:nvPr>
            <p:ph type="body" idx="1"/>
          </p:nvPr>
        </p:nvSpPr>
        <p:spPr>
          <a:xfrm>
            <a:off x="713225" y="1122325"/>
            <a:ext cx="7717500" cy="3580500"/>
          </a:xfrm>
          <a:prstGeom prst="rect">
            <a:avLst/>
          </a:prstGeom>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accent1"/>
              </a:buClr>
              <a:buSzPts val="1800"/>
              <a:buFont typeface="DM Sans Medium"/>
              <a:buAutoNum type="arabicPeriod"/>
              <a:defRPr sz="1600">
                <a:solidFill>
                  <a:srgbClr val="806860"/>
                </a:solidFill>
                <a:latin typeface="DM Sans Medium"/>
                <a:ea typeface="DM Sans Medium"/>
                <a:cs typeface="DM Sans Medium"/>
                <a:sym typeface="DM Sans Medium"/>
              </a:defRPr>
            </a:lvl1pPr>
            <a:lvl2pPr marL="914400" lvl="1" indent="-317500" rtl="0">
              <a:spcBef>
                <a:spcPts val="0"/>
              </a:spcBef>
              <a:spcAft>
                <a:spcPts val="0"/>
              </a:spcAft>
              <a:buClr>
                <a:schemeClr val="accent1"/>
              </a:buClr>
              <a:buSzPts val="1400"/>
              <a:buFont typeface="DM Sans Medium"/>
              <a:buAutoNum type="alphaLcPeriod"/>
              <a:defRPr sz="1600">
                <a:latin typeface="DM Sans Medium"/>
                <a:ea typeface="DM Sans Medium"/>
                <a:cs typeface="DM Sans Medium"/>
                <a:sym typeface="DM Sans Medium"/>
              </a:defRPr>
            </a:lvl2pPr>
            <a:lvl3pPr marL="1371600" lvl="2" indent="-317500" rtl="0">
              <a:spcBef>
                <a:spcPts val="0"/>
              </a:spcBef>
              <a:spcAft>
                <a:spcPts val="0"/>
              </a:spcAft>
              <a:buClr>
                <a:srgbClr val="FEDD4F"/>
              </a:buClr>
              <a:buSzPts val="1400"/>
              <a:buFont typeface="DM Sans Medium"/>
              <a:buAutoNum type="romanLcPeriod"/>
              <a:defRPr sz="1200">
                <a:latin typeface="DM Sans Medium"/>
                <a:ea typeface="DM Sans Medium"/>
                <a:cs typeface="DM Sans Medium"/>
                <a:sym typeface="DM Sans Medium"/>
              </a:defRPr>
            </a:lvl3pPr>
            <a:lvl4pPr marL="1828800" lvl="3" indent="-317500" rtl="0">
              <a:spcBef>
                <a:spcPts val="0"/>
              </a:spcBef>
              <a:spcAft>
                <a:spcPts val="0"/>
              </a:spcAft>
              <a:buClr>
                <a:srgbClr val="FEDD4F"/>
              </a:buClr>
              <a:buSzPts val="1400"/>
              <a:buFont typeface="DM Sans Medium"/>
              <a:buAutoNum type="arabicPeriod"/>
              <a:defRPr sz="1200">
                <a:latin typeface="DM Sans Medium"/>
                <a:ea typeface="DM Sans Medium"/>
                <a:cs typeface="DM Sans Medium"/>
                <a:sym typeface="DM Sans Medium"/>
              </a:defRPr>
            </a:lvl4pPr>
            <a:lvl5pPr marL="2286000" lvl="4" indent="-317500" rtl="0">
              <a:spcBef>
                <a:spcPts val="0"/>
              </a:spcBef>
              <a:spcAft>
                <a:spcPts val="0"/>
              </a:spcAft>
              <a:buClr>
                <a:srgbClr val="FEDD4F"/>
              </a:buClr>
              <a:buSzPts val="1400"/>
              <a:buFont typeface="DM Sans Medium"/>
              <a:buAutoNum type="alphaLcPeriod"/>
              <a:defRPr sz="1200">
                <a:latin typeface="DM Sans Medium"/>
                <a:ea typeface="DM Sans Medium"/>
                <a:cs typeface="DM Sans Medium"/>
                <a:sym typeface="DM Sans Medium"/>
              </a:defRPr>
            </a:lvl5pPr>
            <a:lvl6pPr marL="2743200" lvl="5" indent="-317500" rtl="0">
              <a:spcBef>
                <a:spcPts val="0"/>
              </a:spcBef>
              <a:spcAft>
                <a:spcPts val="0"/>
              </a:spcAft>
              <a:buClr>
                <a:srgbClr val="FEDD4F"/>
              </a:buClr>
              <a:buSzPts val="1400"/>
              <a:buFont typeface="DM Sans Medium"/>
              <a:buAutoNum type="romanLcPeriod"/>
              <a:defRPr sz="1200">
                <a:latin typeface="DM Sans Medium"/>
                <a:ea typeface="DM Sans Medium"/>
                <a:cs typeface="DM Sans Medium"/>
                <a:sym typeface="DM Sans Medium"/>
              </a:defRPr>
            </a:lvl6pPr>
            <a:lvl7pPr marL="3200400" lvl="6" indent="-317500" rtl="0">
              <a:spcBef>
                <a:spcPts val="0"/>
              </a:spcBef>
              <a:spcAft>
                <a:spcPts val="0"/>
              </a:spcAft>
              <a:buClr>
                <a:srgbClr val="FEDD4F"/>
              </a:buClr>
              <a:buSzPts val="1400"/>
              <a:buFont typeface="DM Sans Medium"/>
              <a:buAutoNum type="arabicPeriod"/>
              <a:defRPr sz="1200">
                <a:latin typeface="DM Sans Medium"/>
                <a:ea typeface="DM Sans Medium"/>
                <a:cs typeface="DM Sans Medium"/>
                <a:sym typeface="DM Sans Medium"/>
              </a:defRPr>
            </a:lvl7pPr>
            <a:lvl8pPr marL="3657600" lvl="7" indent="-317500" rtl="0">
              <a:spcBef>
                <a:spcPts val="0"/>
              </a:spcBef>
              <a:spcAft>
                <a:spcPts val="0"/>
              </a:spcAft>
              <a:buClr>
                <a:srgbClr val="FEDD4F"/>
              </a:buClr>
              <a:buSzPts val="1400"/>
              <a:buFont typeface="DM Sans Medium"/>
              <a:buAutoNum type="alphaLcPeriod"/>
              <a:defRPr sz="1200">
                <a:latin typeface="DM Sans Medium"/>
                <a:ea typeface="DM Sans Medium"/>
                <a:cs typeface="DM Sans Medium"/>
                <a:sym typeface="DM Sans Medium"/>
              </a:defRPr>
            </a:lvl8pPr>
            <a:lvl9pPr marL="4114800" lvl="8" indent="-317500" rtl="0">
              <a:spcBef>
                <a:spcPts val="0"/>
              </a:spcBef>
              <a:spcAft>
                <a:spcPts val="0"/>
              </a:spcAft>
              <a:buClr>
                <a:srgbClr val="FEDD4F"/>
              </a:buClr>
              <a:buSzPts val="1400"/>
              <a:buFont typeface="DM Sans Medium"/>
              <a:buAutoNum type="romanLcPeriod"/>
              <a:defRPr sz="1200">
                <a:latin typeface="DM Sans Medium"/>
                <a:ea typeface="DM Sans Medium"/>
                <a:cs typeface="DM Sans Medium"/>
                <a:sym typeface="DM Sans Medium"/>
              </a:defRPr>
            </a:lvl9pPr>
          </a:lstStyle>
          <a:p>
            <a:endParaRPr/>
          </a:p>
        </p:txBody>
      </p:sp>
      <p:grpSp>
        <p:nvGrpSpPr>
          <p:cNvPr id="88" name="Google Shape;88;p21"/>
          <p:cNvGrpSpPr/>
          <p:nvPr/>
        </p:nvGrpSpPr>
        <p:grpSpPr>
          <a:xfrm>
            <a:off x="8039875" y="1772525"/>
            <a:ext cx="2052600" cy="2052600"/>
            <a:chOff x="-1185375" y="1414000"/>
            <a:chExt cx="2052600" cy="2052600"/>
          </a:xfrm>
        </p:grpSpPr>
        <p:sp>
          <p:nvSpPr>
            <p:cNvPr id="89" name="Google Shape;89;p21"/>
            <p:cNvSpPr/>
            <p:nvPr/>
          </p:nvSpPr>
          <p:spPr>
            <a:xfrm>
              <a:off x="-1185375" y="1414000"/>
              <a:ext cx="2052600" cy="20526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1"/>
            <p:cNvSpPr/>
            <p:nvPr/>
          </p:nvSpPr>
          <p:spPr>
            <a:xfrm>
              <a:off x="-1140322" y="1463656"/>
              <a:ext cx="1962482" cy="1953284"/>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1"/>
            <p:cNvSpPr/>
            <p:nvPr/>
          </p:nvSpPr>
          <p:spPr>
            <a:xfrm>
              <a:off x="-730833" y="1637371"/>
              <a:ext cx="10401" cy="8080"/>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21"/>
            <p:cNvSpPr/>
            <p:nvPr/>
          </p:nvSpPr>
          <p:spPr>
            <a:xfrm>
              <a:off x="-620381" y="1470575"/>
              <a:ext cx="308321" cy="260014"/>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21"/>
            <p:cNvSpPr/>
            <p:nvPr/>
          </p:nvSpPr>
          <p:spPr>
            <a:xfrm>
              <a:off x="-212008" y="1463656"/>
              <a:ext cx="309481" cy="266933"/>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1"/>
            <p:cNvSpPr/>
            <p:nvPr/>
          </p:nvSpPr>
          <p:spPr>
            <a:xfrm>
              <a:off x="197481" y="1576386"/>
              <a:ext cx="117372" cy="69065"/>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1"/>
            <p:cNvSpPr/>
            <p:nvPr/>
          </p:nvSpPr>
          <p:spPr>
            <a:xfrm>
              <a:off x="348160" y="1599422"/>
              <a:ext cx="6962" cy="131167"/>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1"/>
            <p:cNvSpPr/>
            <p:nvPr/>
          </p:nvSpPr>
          <p:spPr>
            <a:xfrm>
              <a:off x="-1074782" y="2080254"/>
              <a:ext cx="2364" cy="4642"/>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21"/>
            <p:cNvSpPr/>
            <p:nvPr/>
          </p:nvSpPr>
          <p:spPr>
            <a:xfrm>
              <a:off x="-924060" y="1822561"/>
              <a:ext cx="2321" cy="2364"/>
            </a:xfrm>
            <a:custGeom>
              <a:avLst/>
              <a:gdLst/>
              <a:ahLst/>
              <a:cxnLst/>
              <a:rect l="l" t="t" r="r" b="b"/>
              <a:pathLst>
                <a:path w="54" h="55" extrusionOk="0">
                  <a:moveTo>
                    <a:pt x="54" y="1"/>
                  </a:moveTo>
                  <a:cubicBezTo>
                    <a:pt x="27" y="27"/>
                    <a:pt x="27" y="27"/>
                    <a:pt x="0" y="54"/>
                  </a:cubicBezTo>
                  <a:lnTo>
                    <a:pt x="54" y="27"/>
                  </a:lnTo>
                  <a:lnTo>
                    <a:pt x="54"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21"/>
            <p:cNvSpPr/>
            <p:nvPr/>
          </p:nvSpPr>
          <p:spPr>
            <a:xfrm>
              <a:off x="-1010358" y="1944488"/>
              <a:ext cx="88620" cy="55269"/>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21"/>
            <p:cNvSpPr/>
            <p:nvPr/>
          </p:nvSpPr>
          <p:spPr>
            <a:xfrm>
              <a:off x="-821687" y="1731707"/>
              <a:ext cx="308321" cy="353189"/>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21"/>
            <p:cNvSpPr/>
            <p:nvPr/>
          </p:nvSpPr>
          <p:spPr>
            <a:xfrm>
              <a:off x="-413315" y="1731707"/>
              <a:ext cx="309481" cy="35202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21"/>
            <p:cNvSpPr/>
            <p:nvPr/>
          </p:nvSpPr>
          <p:spPr>
            <a:xfrm>
              <a:off x="-3825" y="1731707"/>
              <a:ext cx="308321" cy="35202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21"/>
            <p:cNvSpPr/>
            <p:nvPr/>
          </p:nvSpPr>
          <p:spPr>
            <a:xfrm>
              <a:off x="404547" y="1766218"/>
              <a:ext cx="308321" cy="317518"/>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1"/>
            <p:cNvSpPr/>
            <p:nvPr/>
          </p:nvSpPr>
          <p:spPr>
            <a:xfrm>
              <a:off x="-1136884" y="2350540"/>
              <a:ext cx="8080" cy="10401"/>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rgbClr val="80686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1"/>
            <p:cNvSpPr/>
            <p:nvPr/>
          </p:nvSpPr>
          <p:spPr>
            <a:xfrm>
              <a:off x="-1028753" y="2094050"/>
              <a:ext cx="308321" cy="35202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21"/>
            <p:cNvSpPr/>
            <p:nvPr/>
          </p:nvSpPr>
          <p:spPr>
            <a:xfrm>
              <a:off x="-620381" y="2094050"/>
              <a:ext cx="308321" cy="35202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1"/>
            <p:cNvSpPr/>
            <p:nvPr/>
          </p:nvSpPr>
          <p:spPr>
            <a:xfrm>
              <a:off x="-212008" y="2094050"/>
              <a:ext cx="309481" cy="35202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1"/>
            <p:cNvSpPr/>
            <p:nvPr/>
          </p:nvSpPr>
          <p:spPr>
            <a:xfrm>
              <a:off x="197481" y="2092890"/>
              <a:ext cx="308321" cy="353189"/>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21"/>
            <p:cNvSpPr/>
            <p:nvPr/>
          </p:nvSpPr>
          <p:spPr>
            <a:xfrm>
              <a:off x="605853" y="2092890"/>
              <a:ext cx="207109" cy="353189"/>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21"/>
            <p:cNvSpPr/>
            <p:nvPr/>
          </p:nvSpPr>
          <p:spPr>
            <a:xfrm>
              <a:off x="-1131125" y="2435678"/>
              <a:ext cx="209386" cy="35202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21"/>
            <p:cNvSpPr/>
            <p:nvPr/>
          </p:nvSpPr>
          <p:spPr>
            <a:xfrm>
              <a:off x="-821687" y="2435678"/>
              <a:ext cx="308321" cy="35202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21"/>
            <p:cNvSpPr/>
            <p:nvPr/>
          </p:nvSpPr>
          <p:spPr>
            <a:xfrm>
              <a:off x="-413315" y="2435678"/>
              <a:ext cx="309481" cy="35202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1"/>
            <p:cNvSpPr/>
            <p:nvPr/>
          </p:nvSpPr>
          <p:spPr>
            <a:xfrm>
              <a:off x="-3825" y="2435678"/>
              <a:ext cx="308321" cy="35202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1"/>
            <p:cNvSpPr/>
            <p:nvPr/>
          </p:nvSpPr>
          <p:spPr>
            <a:xfrm>
              <a:off x="404547" y="2435678"/>
              <a:ext cx="308321" cy="35202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21"/>
            <p:cNvSpPr/>
            <p:nvPr/>
          </p:nvSpPr>
          <p:spPr>
            <a:xfrm>
              <a:off x="-1028753" y="2801503"/>
              <a:ext cx="308321" cy="314080"/>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1"/>
            <p:cNvSpPr/>
            <p:nvPr/>
          </p:nvSpPr>
          <p:spPr>
            <a:xfrm>
              <a:off x="-620381" y="2801503"/>
              <a:ext cx="308321" cy="35202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1"/>
            <p:cNvSpPr/>
            <p:nvPr/>
          </p:nvSpPr>
          <p:spPr>
            <a:xfrm>
              <a:off x="-212008" y="2801503"/>
              <a:ext cx="309481" cy="35202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21"/>
            <p:cNvSpPr/>
            <p:nvPr/>
          </p:nvSpPr>
          <p:spPr>
            <a:xfrm>
              <a:off x="197481" y="2801503"/>
              <a:ext cx="308321" cy="35202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21"/>
            <p:cNvSpPr/>
            <p:nvPr/>
          </p:nvSpPr>
          <p:spPr>
            <a:xfrm>
              <a:off x="605853" y="2886598"/>
              <a:ext cx="84021" cy="52948"/>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21"/>
            <p:cNvSpPr/>
            <p:nvPr/>
          </p:nvSpPr>
          <p:spPr>
            <a:xfrm>
              <a:off x="-636497" y="3228269"/>
              <a:ext cx="123131" cy="73663"/>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21"/>
            <p:cNvSpPr/>
            <p:nvPr/>
          </p:nvSpPr>
          <p:spPr>
            <a:xfrm>
              <a:off x="-671008" y="3143131"/>
              <a:ext cx="6962" cy="139247"/>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21"/>
            <p:cNvSpPr/>
            <p:nvPr/>
          </p:nvSpPr>
          <p:spPr>
            <a:xfrm>
              <a:off x="-413315" y="3143131"/>
              <a:ext cx="309481" cy="273810"/>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21"/>
            <p:cNvSpPr/>
            <p:nvPr/>
          </p:nvSpPr>
          <p:spPr>
            <a:xfrm>
              <a:off x="-3825" y="3143131"/>
              <a:ext cx="308321" cy="26577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1"/>
            <p:cNvSpPr/>
            <p:nvPr/>
          </p:nvSpPr>
          <p:spPr>
            <a:xfrm>
              <a:off x="404547" y="3228269"/>
              <a:ext cx="13839" cy="10401"/>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4" name="Google Shape;124;p21"/>
          <p:cNvSpPr/>
          <p:nvPr/>
        </p:nvSpPr>
        <p:spPr>
          <a:xfrm flipH="1">
            <a:off x="-817503" y="2575150"/>
            <a:ext cx="2540578" cy="378149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5" name="Google Shape;125;p21"/>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26"/>
        <p:cNvGrpSpPr/>
        <p:nvPr/>
      </p:nvGrpSpPr>
      <p:grpSpPr>
        <a:xfrm>
          <a:off x="0" y="0"/>
          <a:ext cx="0" cy="0"/>
          <a:chOff x="0" y="0"/>
          <a:chExt cx="0" cy="0"/>
        </a:xfrm>
      </p:grpSpPr>
      <p:sp>
        <p:nvSpPr>
          <p:cNvPr id="127" name="Google Shape;127;p22"/>
          <p:cNvSpPr/>
          <p:nvPr/>
        </p:nvSpPr>
        <p:spPr>
          <a:xfrm rot="-1855510" flipH="1">
            <a:off x="2277590" y="326956"/>
            <a:ext cx="4979106" cy="4104445"/>
          </a:xfrm>
          <a:custGeom>
            <a:avLst/>
            <a:gdLst/>
            <a:ahLst/>
            <a:cxnLst/>
            <a:rect l="l" t="t" r="r" b="b"/>
            <a:pathLst>
              <a:path w="59243" h="48836" extrusionOk="0">
                <a:moveTo>
                  <a:pt x="27153" y="9007"/>
                </a:moveTo>
                <a:cubicBezTo>
                  <a:pt x="33591" y="9007"/>
                  <a:pt x="31990" y="9240"/>
                  <a:pt x="38094" y="5071"/>
                </a:cubicBezTo>
                <a:cubicBezTo>
                  <a:pt x="44232" y="901"/>
                  <a:pt x="51737" y="0"/>
                  <a:pt x="55473" y="5071"/>
                </a:cubicBezTo>
                <a:cubicBezTo>
                  <a:pt x="59243" y="10108"/>
                  <a:pt x="46800" y="16346"/>
                  <a:pt x="46767" y="22483"/>
                </a:cubicBezTo>
                <a:cubicBezTo>
                  <a:pt x="46734" y="28621"/>
                  <a:pt x="48768" y="48835"/>
                  <a:pt x="28354" y="48835"/>
                </a:cubicBezTo>
                <a:cubicBezTo>
                  <a:pt x="7939" y="48835"/>
                  <a:pt x="0" y="22583"/>
                  <a:pt x="8973" y="14011"/>
                </a:cubicBezTo>
                <a:cubicBezTo>
                  <a:pt x="17946" y="5471"/>
                  <a:pt x="20715" y="9007"/>
                  <a:pt x="27153" y="900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22"/>
          <p:cNvSpPr/>
          <p:nvPr/>
        </p:nvSpPr>
        <p:spPr>
          <a:xfrm rot="-458900">
            <a:off x="-1583410" y="1201201"/>
            <a:ext cx="3369322" cy="3877052"/>
          </a:xfrm>
          <a:custGeom>
            <a:avLst/>
            <a:gdLst/>
            <a:ahLst/>
            <a:cxnLst/>
            <a:rect l="l" t="t" r="r" b="b"/>
            <a:pathLst>
              <a:path w="72386" h="83294" extrusionOk="0">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2"/>
          <p:cNvSpPr/>
          <p:nvPr/>
        </p:nvSpPr>
        <p:spPr>
          <a:xfrm rot="-5776221" flipH="1">
            <a:off x="5972224" y="-1491488"/>
            <a:ext cx="4752751" cy="4346457"/>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2"/>
          <p:cNvSpPr/>
          <p:nvPr/>
        </p:nvSpPr>
        <p:spPr>
          <a:xfrm>
            <a:off x="7018450" y="3331851"/>
            <a:ext cx="1020984" cy="1333420"/>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2"/>
          <p:cNvSpPr txBox="1">
            <a:spLocks noGrp="1"/>
          </p:cNvSpPr>
          <p:nvPr>
            <p:ph type="title"/>
          </p:nvPr>
        </p:nvSpPr>
        <p:spPr>
          <a:xfrm>
            <a:off x="1388100" y="1557450"/>
            <a:ext cx="6367800" cy="2028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Font typeface="Montserrat Black"/>
              <a:buNone/>
              <a:defRPr sz="7200" b="0">
                <a:latin typeface="Montserrat Black"/>
                <a:ea typeface="Montserrat Black"/>
                <a:cs typeface="Montserrat Black"/>
                <a:sym typeface="Montserrat Black"/>
              </a:defRPr>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pic>
        <p:nvPicPr>
          <p:cNvPr id="132" name="Google Shape;132;p22"/>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33"/>
        <p:cNvGrpSpPr/>
        <p:nvPr/>
      </p:nvGrpSpPr>
      <p:grpSpPr>
        <a:xfrm>
          <a:off x="0" y="0"/>
          <a:ext cx="0" cy="0"/>
          <a:chOff x="0" y="0"/>
          <a:chExt cx="0" cy="0"/>
        </a:xfrm>
      </p:grpSpPr>
      <p:sp>
        <p:nvSpPr>
          <p:cNvPr id="134" name="Google Shape;134;p23"/>
          <p:cNvSpPr/>
          <p:nvPr/>
        </p:nvSpPr>
        <p:spPr>
          <a:xfrm>
            <a:off x="763275" y="799200"/>
            <a:ext cx="1844545" cy="1627040"/>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3"/>
          <p:cNvSpPr/>
          <p:nvPr/>
        </p:nvSpPr>
        <p:spPr>
          <a:xfrm>
            <a:off x="6926300" y="-86950"/>
            <a:ext cx="4030804" cy="5999550"/>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3"/>
          <p:cNvSpPr txBox="1">
            <a:spLocks noGrp="1"/>
          </p:cNvSpPr>
          <p:nvPr>
            <p:ph type="title"/>
          </p:nvPr>
        </p:nvSpPr>
        <p:spPr>
          <a:xfrm>
            <a:off x="1569450" y="1152050"/>
            <a:ext cx="6005100" cy="151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Font typeface="Montserrat Black"/>
              <a:buNone/>
              <a:defRPr sz="3600" b="0">
                <a:solidFill>
                  <a:schemeClr val="accent2"/>
                </a:solidFill>
                <a:latin typeface="Montserrat Black"/>
                <a:ea typeface="Montserrat Black"/>
                <a:cs typeface="Montserrat Black"/>
                <a:sym typeface="Montserrat Black"/>
              </a:defRPr>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137" name="Google Shape;137;p23"/>
          <p:cNvSpPr txBox="1">
            <a:spLocks noGrp="1"/>
          </p:cNvSpPr>
          <p:nvPr>
            <p:ph type="subTitle" idx="1"/>
          </p:nvPr>
        </p:nvSpPr>
        <p:spPr>
          <a:xfrm>
            <a:off x="1904250" y="2756350"/>
            <a:ext cx="53355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Font typeface="DM Sans"/>
              <a:buNone/>
              <a:defRPr b="1">
                <a:solidFill>
                  <a:schemeClr val="accent2"/>
                </a:solidFill>
                <a:latin typeface="DM Sans"/>
                <a:ea typeface="DM Sans"/>
                <a:cs typeface="DM Sans"/>
                <a:sym typeface="DM Sans"/>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pic>
        <p:nvPicPr>
          <p:cNvPr id="138" name="Google Shape;138;p23"/>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9"/>
        <p:cNvGrpSpPr/>
        <p:nvPr/>
      </p:nvGrpSpPr>
      <p:grpSpPr>
        <a:xfrm>
          <a:off x="0" y="0"/>
          <a:ext cx="0" cy="0"/>
          <a:chOff x="0" y="0"/>
          <a:chExt cx="0" cy="0"/>
        </a:xfrm>
      </p:grpSpPr>
      <p:sp>
        <p:nvSpPr>
          <p:cNvPr id="140" name="Google Shape;140;p24"/>
          <p:cNvSpPr/>
          <p:nvPr/>
        </p:nvSpPr>
        <p:spPr>
          <a:xfrm>
            <a:off x="0" y="0"/>
            <a:ext cx="9144000" cy="5143500"/>
          </a:xfrm>
          <a:prstGeom prst="rect">
            <a:avLst/>
          </a:prstGeom>
          <a:solidFill>
            <a:schemeClr val="accent1">
              <a:alpha val="553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4"/>
          <p:cNvSpPr txBox="1">
            <a:spLocks noGrp="1"/>
          </p:cNvSpPr>
          <p:nvPr>
            <p:ph type="title"/>
          </p:nvPr>
        </p:nvSpPr>
        <p:spPr>
          <a:xfrm>
            <a:off x="4184875" y="1473300"/>
            <a:ext cx="4245900" cy="21969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000"/>
              <a:buFont typeface="Montserrat ExtraBold"/>
              <a:buNone/>
              <a:defRPr sz="4000" b="0">
                <a:solidFill>
                  <a:schemeClr val="dk1"/>
                </a:solidFill>
                <a:latin typeface="Montserrat ExtraBold"/>
                <a:ea typeface="Montserrat ExtraBold"/>
                <a:cs typeface="Montserrat ExtraBold"/>
                <a:sym typeface="Montserrat ExtraBold"/>
              </a:defRPr>
            </a:lvl1pPr>
            <a:lvl2pPr lvl="1" rtl="0">
              <a:spcBef>
                <a:spcPts val="0"/>
              </a:spcBef>
              <a:spcAft>
                <a:spcPts val="0"/>
              </a:spcAft>
              <a:buSzPts val="3000"/>
              <a:buNone/>
              <a:defRPr>
                <a:latin typeface="Manjari"/>
                <a:ea typeface="Manjari"/>
                <a:cs typeface="Manjari"/>
                <a:sym typeface="Manjari"/>
              </a:defRPr>
            </a:lvl2pPr>
            <a:lvl3pPr lvl="2" rtl="0">
              <a:spcBef>
                <a:spcPts val="0"/>
              </a:spcBef>
              <a:spcAft>
                <a:spcPts val="0"/>
              </a:spcAft>
              <a:buSzPts val="3000"/>
              <a:buNone/>
              <a:defRPr>
                <a:latin typeface="Manjari"/>
                <a:ea typeface="Manjari"/>
                <a:cs typeface="Manjari"/>
                <a:sym typeface="Manjari"/>
              </a:defRPr>
            </a:lvl3pPr>
            <a:lvl4pPr lvl="3" rtl="0">
              <a:spcBef>
                <a:spcPts val="0"/>
              </a:spcBef>
              <a:spcAft>
                <a:spcPts val="0"/>
              </a:spcAft>
              <a:buSzPts val="3000"/>
              <a:buNone/>
              <a:defRPr>
                <a:latin typeface="Manjari"/>
                <a:ea typeface="Manjari"/>
                <a:cs typeface="Manjari"/>
                <a:sym typeface="Manjari"/>
              </a:defRPr>
            </a:lvl4pPr>
            <a:lvl5pPr lvl="4" rtl="0">
              <a:spcBef>
                <a:spcPts val="0"/>
              </a:spcBef>
              <a:spcAft>
                <a:spcPts val="0"/>
              </a:spcAft>
              <a:buSzPts val="3000"/>
              <a:buNone/>
              <a:defRPr>
                <a:latin typeface="Manjari"/>
                <a:ea typeface="Manjari"/>
                <a:cs typeface="Manjari"/>
                <a:sym typeface="Manjari"/>
              </a:defRPr>
            </a:lvl5pPr>
            <a:lvl6pPr lvl="5" rtl="0">
              <a:spcBef>
                <a:spcPts val="0"/>
              </a:spcBef>
              <a:spcAft>
                <a:spcPts val="0"/>
              </a:spcAft>
              <a:buSzPts val="3000"/>
              <a:buNone/>
              <a:defRPr>
                <a:latin typeface="Manjari"/>
                <a:ea typeface="Manjari"/>
                <a:cs typeface="Manjari"/>
                <a:sym typeface="Manjari"/>
              </a:defRPr>
            </a:lvl6pPr>
            <a:lvl7pPr lvl="6" rtl="0">
              <a:spcBef>
                <a:spcPts val="0"/>
              </a:spcBef>
              <a:spcAft>
                <a:spcPts val="0"/>
              </a:spcAft>
              <a:buSzPts val="3000"/>
              <a:buNone/>
              <a:defRPr>
                <a:latin typeface="Manjari"/>
                <a:ea typeface="Manjari"/>
                <a:cs typeface="Manjari"/>
                <a:sym typeface="Manjari"/>
              </a:defRPr>
            </a:lvl7pPr>
            <a:lvl8pPr lvl="7" rtl="0">
              <a:spcBef>
                <a:spcPts val="0"/>
              </a:spcBef>
              <a:spcAft>
                <a:spcPts val="0"/>
              </a:spcAft>
              <a:buSzPts val="3000"/>
              <a:buNone/>
              <a:defRPr>
                <a:latin typeface="Manjari"/>
                <a:ea typeface="Manjari"/>
                <a:cs typeface="Manjari"/>
                <a:sym typeface="Manjari"/>
              </a:defRPr>
            </a:lvl8pPr>
            <a:lvl9pPr lvl="8" rtl="0">
              <a:spcBef>
                <a:spcPts val="0"/>
              </a:spcBef>
              <a:spcAft>
                <a:spcPts val="0"/>
              </a:spcAft>
              <a:buSzPts val="3000"/>
              <a:buNone/>
              <a:defRPr>
                <a:latin typeface="Manjari"/>
                <a:ea typeface="Manjari"/>
                <a:cs typeface="Manjari"/>
                <a:sym typeface="Manjari"/>
              </a:defRPr>
            </a:lvl9pPr>
          </a:lstStyle>
          <a:p>
            <a:endParaRPr/>
          </a:p>
        </p:txBody>
      </p:sp>
      <p:sp>
        <p:nvSpPr>
          <p:cNvPr id="142" name="Google Shape;142;p24"/>
          <p:cNvSpPr/>
          <p:nvPr/>
        </p:nvSpPr>
        <p:spPr>
          <a:xfrm rot="7018826" flipH="1">
            <a:off x="2857318" y="-764238"/>
            <a:ext cx="4267951" cy="2625760"/>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4"/>
          <p:cNvSpPr/>
          <p:nvPr/>
        </p:nvSpPr>
        <p:spPr>
          <a:xfrm rot="-8259636" flipH="1">
            <a:off x="4411264" y="3000624"/>
            <a:ext cx="3210911" cy="3197598"/>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4"/>
          <p:cNvSpPr/>
          <p:nvPr/>
        </p:nvSpPr>
        <p:spPr>
          <a:xfrm>
            <a:off x="2285225" y="3225607"/>
            <a:ext cx="1419128" cy="1251787"/>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45" name="Google Shape;145;p24"/>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46"/>
        <p:cNvGrpSpPr/>
        <p:nvPr/>
      </p:nvGrpSpPr>
      <p:grpSpPr>
        <a:xfrm>
          <a:off x="0" y="0"/>
          <a:ext cx="0" cy="0"/>
          <a:chOff x="0" y="0"/>
          <a:chExt cx="0" cy="0"/>
        </a:xfrm>
      </p:grpSpPr>
      <p:sp>
        <p:nvSpPr>
          <p:cNvPr id="147" name="Google Shape;147;p25"/>
          <p:cNvSpPr/>
          <p:nvPr/>
        </p:nvSpPr>
        <p:spPr>
          <a:xfrm rot="-3415034" flipH="1">
            <a:off x="5360216" y="729047"/>
            <a:ext cx="4814608" cy="4095305"/>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5"/>
          <p:cNvSpPr/>
          <p:nvPr/>
        </p:nvSpPr>
        <p:spPr>
          <a:xfrm rot="5400000">
            <a:off x="-1253772" y="2378259"/>
            <a:ext cx="4906632" cy="319691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9" name="Google Shape;149;p25"/>
          <p:cNvGrpSpPr/>
          <p:nvPr/>
        </p:nvGrpSpPr>
        <p:grpSpPr>
          <a:xfrm rot="10800000" flipH="1">
            <a:off x="-135159" y="-547193"/>
            <a:ext cx="1696762" cy="1688828"/>
            <a:chOff x="2414491" y="671177"/>
            <a:chExt cx="1830972" cy="1822411"/>
          </a:xfrm>
        </p:grpSpPr>
        <p:sp>
          <p:nvSpPr>
            <p:cNvPr id="150" name="Google Shape;150;p25"/>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5"/>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5"/>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5"/>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5"/>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5"/>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5"/>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5"/>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5"/>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5"/>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5"/>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5"/>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5"/>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5"/>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5"/>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5"/>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5"/>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5"/>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5"/>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5"/>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5"/>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5"/>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5"/>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5"/>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5"/>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5"/>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5"/>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5"/>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5"/>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5"/>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5"/>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5"/>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5"/>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5"/>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4" name="Google Shape;184;p25"/>
          <p:cNvSpPr/>
          <p:nvPr/>
        </p:nvSpPr>
        <p:spPr>
          <a:xfrm>
            <a:off x="1661788" y="1441452"/>
            <a:ext cx="1434654" cy="1265482"/>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5"/>
          <p:cNvSpPr txBox="1">
            <a:spLocks noGrp="1"/>
          </p:cNvSpPr>
          <p:nvPr>
            <p:ph type="title" hasCustomPrompt="1"/>
          </p:nvPr>
        </p:nvSpPr>
        <p:spPr>
          <a:xfrm>
            <a:off x="2967200" y="1441438"/>
            <a:ext cx="5142900" cy="17889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Font typeface="Montserrat Black"/>
              <a:buNone/>
              <a:defRPr sz="12000" b="0">
                <a:solidFill>
                  <a:schemeClr val="lt2"/>
                </a:solidFill>
                <a:latin typeface="Montserrat Black"/>
                <a:ea typeface="Montserrat Black"/>
                <a:cs typeface="Montserrat Black"/>
                <a:sym typeface="Montserrat Black"/>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86" name="Google Shape;186;p25"/>
          <p:cNvSpPr txBox="1">
            <a:spLocks noGrp="1"/>
          </p:cNvSpPr>
          <p:nvPr>
            <p:ph type="body" idx="1"/>
          </p:nvPr>
        </p:nvSpPr>
        <p:spPr>
          <a:xfrm>
            <a:off x="2967200" y="3236713"/>
            <a:ext cx="5142900" cy="4434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Font typeface="DM Sans Medium"/>
              <a:buChar char="●"/>
              <a:defRPr sz="1600">
                <a:solidFill>
                  <a:schemeClr val="lt2"/>
                </a:solidFill>
                <a:latin typeface="DM Sans Medium"/>
                <a:ea typeface="DM Sans Medium"/>
                <a:cs typeface="DM Sans Medium"/>
                <a:sym typeface="DM Sans Medium"/>
              </a:defRPr>
            </a:lvl1pPr>
            <a:lvl2pPr marL="914400" lvl="1" indent="-317500" algn="ctr" rtl="0">
              <a:spcBef>
                <a:spcPts val="0"/>
              </a:spcBef>
              <a:spcAft>
                <a:spcPts val="0"/>
              </a:spcAft>
              <a:buSzPts val="1400"/>
              <a:buFont typeface="DM Sans Medium"/>
              <a:buChar char="○"/>
              <a:defRPr>
                <a:latin typeface="DM Sans Medium"/>
                <a:ea typeface="DM Sans Medium"/>
                <a:cs typeface="DM Sans Medium"/>
                <a:sym typeface="DM Sans Medium"/>
              </a:defRPr>
            </a:lvl2pPr>
            <a:lvl3pPr marL="1371600" lvl="2" indent="-317500" algn="ctr" rtl="0">
              <a:spcBef>
                <a:spcPts val="0"/>
              </a:spcBef>
              <a:spcAft>
                <a:spcPts val="0"/>
              </a:spcAft>
              <a:buSzPts val="1400"/>
              <a:buFont typeface="DM Sans Medium"/>
              <a:buChar char="■"/>
              <a:defRPr>
                <a:latin typeface="DM Sans Medium"/>
                <a:ea typeface="DM Sans Medium"/>
                <a:cs typeface="DM Sans Medium"/>
                <a:sym typeface="DM Sans Medium"/>
              </a:defRPr>
            </a:lvl3pPr>
            <a:lvl4pPr marL="1828800" lvl="3" indent="-317500" algn="ctr" rtl="0">
              <a:spcBef>
                <a:spcPts val="0"/>
              </a:spcBef>
              <a:spcAft>
                <a:spcPts val="0"/>
              </a:spcAft>
              <a:buSzPts val="1400"/>
              <a:buFont typeface="DM Sans Medium"/>
              <a:buChar char="●"/>
              <a:defRPr>
                <a:latin typeface="DM Sans Medium"/>
                <a:ea typeface="DM Sans Medium"/>
                <a:cs typeface="DM Sans Medium"/>
                <a:sym typeface="DM Sans Medium"/>
              </a:defRPr>
            </a:lvl4pPr>
            <a:lvl5pPr marL="2286000" lvl="4" indent="-317500" algn="ctr" rtl="0">
              <a:spcBef>
                <a:spcPts val="0"/>
              </a:spcBef>
              <a:spcAft>
                <a:spcPts val="0"/>
              </a:spcAft>
              <a:buSzPts val="1400"/>
              <a:buFont typeface="DM Sans Medium"/>
              <a:buChar char="○"/>
              <a:defRPr>
                <a:latin typeface="DM Sans Medium"/>
                <a:ea typeface="DM Sans Medium"/>
                <a:cs typeface="DM Sans Medium"/>
                <a:sym typeface="DM Sans Medium"/>
              </a:defRPr>
            </a:lvl5pPr>
            <a:lvl6pPr marL="2743200" lvl="5" indent="-317500" algn="ctr" rtl="0">
              <a:spcBef>
                <a:spcPts val="0"/>
              </a:spcBef>
              <a:spcAft>
                <a:spcPts val="0"/>
              </a:spcAft>
              <a:buSzPts val="1400"/>
              <a:buFont typeface="DM Sans Medium"/>
              <a:buChar char="■"/>
              <a:defRPr>
                <a:latin typeface="DM Sans Medium"/>
                <a:ea typeface="DM Sans Medium"/>
                <a:cs typeface="DM Sans Medium"/>
                <a:sym typeface="DM Sans Medium"/>
              </a:defRPr>
            </a:lvl6pPr>
            <a:lvl7pPr marL="3200400" lvl="6" indent="-317500" algn="ctr" rtl="0">
              <a:spcBef>
                <a:spcPts val="0"/>
              </a:spcBef>
              <a:spcAft>
                <a:spcPts val="0"/>
              </a:spcAft>
              <a:buSzPts val="1400"/>
              <a:buFont typeface="DM Sans Medium"/>
              <a:buChar char="●"/>
              <a:defRPr>
                <a:latin typeface="DM Sans Medium"/>
                <a:ea typeface="DM Sans Medium"/>
                <a:cs typeface="DM Sans Medium"/>
                <a:sym typeface="DM Sans Medium"/>
              </a:defRPr>
            </a:lvl7pPr>
            <a:lvl8pPr marL="3657600" lvl="7" indent="-317500" algn="ctr" rtl="0">
              <a:spcBef>
                <a:spcPts val="0"/>
              </a:spcBef>
              <a:spcAft>
                <a:spcPts val="0"/>
              </a:spcAft>
              <a:buSzPts val="1400"/>
              <a:buFont typeface="DM Sans Medium"/>
              <a:buChar char="○"/>
              <a:defRPr>
                <a:latin typeface="DM Sans Medium"/>
                <a:ea typeface="DM Sans Medium"/>
                <a:cs typeface="DM Sans Medium"/>
                <a:sym typeface="DM Sans Medium"/>
              </a:defRPr>
            </a:lvl8pPr>
            <a:lvl9pPr marL="4114800" lvl="8" indent="-317500" algn="ctr" rtl="0">
              <a:spcBef>
                <a:spcPts val="0"/>
              </a:spcBef>
              <a:spcAft>
                <a:spcPts val="0"/>
              </a:spcAft>
              <a:buSzPts val="1400"/>
              <a:buFont typeface="DM Sans Medium"/>
              <a:buChar char="■"/>
              <a:defRPr>
                <a:latin typeface="DM Sans Medium"/>
                <a:ea typeface="DM Sans Medium"/>
                <a:cs typeface="DM Sans Medium"/>
                <a:sym typeface="DM Sans Medium"/>
              </a:defRPr>
            </a:lvl9pPr>
          </a:lstStyle>
          <a:p>
            <a:endParaRPr/>
          </a:p>
        </p:txBody>
      </p:sp>
      <p:pic>
        <p:nvPicPr>
          <p:cNvPr id="187" name="Google Shape;187;p25"/>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able of contents">
  <p:cSld name="CUSTOM_7">
    <p:spTree>
      <p:nvGrpSpPr>
        <p:cNvPr id="1" name="Shape 195"/>
        <p:cNvGrpSpPr/>
        <p:nvPr/>
      </p:nvGrpSpPr>
      <p:grpSpPr>
        <a:xfrm>
          <a:off x="0" y="0"/>
          <a:ext cx="0" cy="0"/>
          <a:chOff x="0" y="0"/>
          <a:chExt cx="0" cy="0"/>
        </a:xfrm>
      </p:grpSpPr>
      <p:sp>
        <p:nvSpPr>
          <p:cNvPr id="196" name="Google Shape;196;p28"/>
          <p:cNvSpPr/>
          <p:nvPr/>
        </p:nvSpPr>
        <p:spPr>
          <a:xfrm>
            <a:off x="7462275" y="-882475"/>
            <a:ext cx="3030078" cy="3486687"/>
          </a:xfrm>
          <a:custGeom>
            <a:avLst/>
            <a:gdLst/>
            <a:ahLst/>
            <a:cxnLst/>
            <a:rect l="l" t="t" r="r" b="b"/>
            <a:pathLst>
              <a:path w="72386" h="83294" extrusionOk="0">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8"/>
          <p:cNvSpPr/>
          <p:nvPr/>
        </p:nvSpPr>
        <p:spPr>
          <a:xfrm rot="2540379">
            <a:off x="-873811" y="3578730"/>
            <a:ext cx="2268525" cy="1945325"/>
          </a:xfrm>
          <a:custGeom>
            <a:avLst/>
            <a:gdLst/>
            <a:ahLst/>
            <a:cxnLst/>
            <a:rect l="l" t="t" r="r" b="b"/>
            <a:pathLst>
              <a:path w="40029" h="34326" extrusionOk="0">
                <a:moveTo>
                  <a:pt x="7939" y="1669"/>
                </a:moveTo>
                <a:cubicBezTo>
                  <a:pt x="12943" y="3370"/>
                  <a:pt x="11275" y="10875"/>
                  <a:pt x="18780" y="8040"/>
                </a:cubicBezTo>
                <a:cubicBezTo>
                  <a:pt x="26286" y="5238"/>
                  <a:pt x="30722" y="3770"/>
                  <a:pt x="35392" y="8040"/>
                </a:cubicBezTo>
                <a:cubicBezTo>
                  <a:pt x="40029" y="12343"/>
                  <a:pt x="29621" y="14411"/>
                  <a:pt x="33991" y="20682"/>
                </a:cubicBezTo>
                <a:cubicBezTo>
                  <a:pt x="38361" y="26920"/>
                  <a:pt x="27520" y="34325"/>
                  <a:pt x="19814" y="30523"/>
                </a:cubicBezTo>
                <a:cubicBezTo>
                  <a:pt x="12109" y="26720"/>
                  <a:pt x="4937" y="23851"/>
                  <a:pt x="2502" y="16613"/>
                </a:cubicBezTo>
                <a:cubicBezTo>
                  <a:pt x="0" y="9207"/>
                  <a:pt x="2936" y="1"/>
                  <a:pt x="7939" y="1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8"/>
          <p:cNvSpPr txBox="1">
            <a:spLocks noGrp="1"/>
          </p:cNvSpPr>
          <p:nvPr>
            <p:ph type="subTitle" idx="1"/>
          </p:nvPr>
        </p:nvSpPr>
        <p:spPr>
          <a:xfrm>
            <a:off x="3905700" y="3380175"/>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199" name="Google Shape;199;p28"/>
          <p:cNvSpPr txBox="1">
            <a:spLocks noGrp="1"/>
          </p:cNvSpPr>
          <p:nvPr>
            <p:ph type="subTitle" idx="2"/>
          </p:nvPr>
        </p:nvSpPr>
        <p:spPr>
          <a:xfrm>
            <a:off x="1391100" y="3380175"/>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00" name="Google Shape;200;p28"/>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01" name="Google Shape;201;p28">
            <a:hlinkClick r:id=""/>
          </p:cNvPr>
          <p:cNvSpPr txBox="1">
            <a:spLocks noGrp="1"/>
          </p:cNvSpPr>
          <p:nvPr>
            <p:ph type="subTitle" idx="3"/>
          </p:nvPr>
        </p:nvSpPr>
        <p:spPr>
          <a:xfrm>
            <a:off x="1391100" y="1434475"/>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Montserrat ExtraBold"/>
              <a:buNone/>
              <a:defRPr sz="20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2pPr>
            <a:lvl3pPr lvl="2"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3pPr>
            <a:lvl4pPr lvl="3"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4pPr>
            <a:lvl5pPr lvl="4"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5pPr>
            <a:lvl6pPr lvl="5"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6pPr>
            <a:lvl7pPr lvl="6"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7pPr>
            <a:lvl8pPr lvl="7"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8pPr>
            <a:lvl9pPr lvl="8"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9pPr>
          </a:lstStyle>
          <a:p>
            <a:endParaRPr/>
          </a:p>
        </p:txBody>
      </p:sp>
      <p:sp>
        <p:nvSpPr>
          <p:cNvPr id="202" name="Google Shape;202;p28">
            <a:hlinkClick r:id=""/>
          </p:cNvPr>
          <p:cNvSpPr txBox="1">
            <a:spLocks noGrp="1"/>
          </p:cNvSpPr>
          <p:nvPr>
            <p:ph type="subTitle" idx="4"/>
          </p:nvPr>
        </p:nvSpPr>
        <p:spPr>
          <a:xfrm>
            <a:off x="3905700" y="1434475"/>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Montserrat ExtraBold"/>
              <a:buNone/>
              <a:defRPr sz="20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2pPr>
            <a:lvl3pPr lvl="2"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3pPr>
            <a:lvl4pPr lvl="3"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4pPr>
            <a:lvl5pPr lvl="4"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5pPr>
            <a:lvl6pPr lvl="5"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6pPr>
            <a:lvl7pPr lvl="6"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7pPr>
            <a:lvl8pPr lvl="7"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8pPr>
            <a:lvl9pPr lvl="8"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9pPr>
          </a:lstStyle>
          <a:p>
            <a:endParaRPr/>
          </a:p>
        </p:txBody>
      </p:sp>
      <p:sp>
        <p:nvSpPr>
          <p:cNvPr id="203" name="Google Shape;203;p28">
            <a:hlinkClick r:id=""/>
          </p:cNvPr>
          <p:cNvSpPr txBox="1">
            <a:spLocks noGrp="1"/>
          </p:cNvSpPr>
          <p:nvPr>
            <p:ph type="subTitle" idx="5"/>
          </p:nvPr>
        </p:nvSpPr>
        <p:spPr>
          <a:xfrm>
            <a:off x="1391100" y="2992287"/>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Montserrat ExtraBold"/>
              <a:buNone/>
              <a:defRPr sz="20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2pPr>
            <a:lvl3pPr lvl="2"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3pPr>
            <a:lvl4pPr lvl="3"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4pPr>
            <a:lvl5pPr lvl="4"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5pPr>
            <a:lvl6pPr lvl="5"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6pPr>
            <a:lvl7pPr lvl="6"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7pPr>
            <a:lvl8pPr lvl="7"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8pPr>
            <a:lvl9pPr lvl="8"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9pPr>
          </a:lstStyle>
          <a:p>
            <a:endParaRPr/>
          </a:p>
        </p:txBody>
      </p:sp>
      <p:sp>
        <p:nvSpPr>
          <p:cNvPr id="204" name="Google Shape;204;p28">
            <a:hlinkClick r:id=""/>
          </p:cNvPr>
          <p:cNvSpPr txBox="1">
            <a:spLocks noGrp="1"/>
          </p:cNvSpPr>
          <p:nvPr>
            <p:ph type="subTitle" idx="6"/>
          </p:nvPr>
        </p:nvSpPr>
        <p:spPr>
          <a:xfrm>
            <a:off x="3905700" y="2992287"/>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Montserrat ExtraBold"/>
              <a:buNone/>
              <a:defRPr sz="20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2pPr>
            <a:lvl3pPr lvl="2"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3pPr>
            <a:lvl4pPr lvl="3"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4pPr>
            <a:lvl5pPr lvl="4"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5pPr>
            <a:lvl6pPr lvl="5"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6pPr>
            <a:lvl7pPr lvl="6"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7pPr>
            <a:lvl8pPr lvl="7"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8pPr>
            <a:lvl9pPr lvl="8"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9pPr>
          </a:lstStyle>
          <a:p>
            <a:endParaRPr/>
          </a:p>
        </p:txBody>
      </p:sp>
      <p:sp>
        <p:nvSpPr>
          <p:cNvPr id="205" name="Google Shape;205;p28"/>
          <p:cNvSpPr txBox="1">
            <a:spLocks noGrp="1"/>
          </p:cNvSpPr>
          <p:nvPr>
            <p:ph type="subTitle" idx="7"/>
          </p:nvPr>
        </p:nvSpPr>
        <p:spPr>
          <a:xfrm>
            <a:off x="1391100" y="1825209"/>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06" name="Google Shape;206;p28"/>
          <p:cNvSpPr txBox="1">
            <a:spLocks noGrp="1"/>
          </p:cNvSpPr>
          <p:nvPr>
            <p:ph type="subTitle" idx="8"/>
          </p:nvPr>
        </p:nvSpPr>
        <p:spPr>
          <a:xfrm>
            <a:off x="3905700" y="1825209"/>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07" name="Google Shape;207;p28">
            <a:hlinkClick r:id=""/>
          </p:cNvPr>
          <p:cNvSpPr txBox="1">
            <a:spLocks noGrp="1"/>
          </p:cNvSpPr>
          <p:nvPr>
            <p:ph type="title" idx="9" hasCustomPrompt="1"/>
          </p:nvPr>
        </p:nvSpPr>
        <p:spPr>
          <a:xfrm>
            <a:off x="792175" y="1434475"/>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Font typeface="DM Sans"/>
              <a:buNone/>
              <a:defRPr sz="2400">
                <a:solidFill>
                  <a:schemeClr val="accent5"/>
                </a:solidFill>
                <a:latin typeface="DM Sans"/>
                <a:ea typeface="DM Sans"/>
                <a:cs typeface="DM Sans"/>
                <a:sym typeface="DM Sans"/>
              </a:defRPr>
            </a:lvl1pPr>
            <a:lvl2pPr lvl="1" algn="ctr" rtl="0">
              <a:spcBef>
                <a:spcPts val="0"/>
              </a:spcBef>
              <a:spcAft>
                <a:spcPts val="0"/>
              </a:spcAft>
              <a:buSzPts val="1800"/>
              <a:buFont typeface="DM Sans"/>
              <a:buNone/>
              <a:defRPr sz="1800">
                <a:latin typeface="DM Sans"/>
                <a:ea typeface="DM Sans"/>
                <a:cs typeface="DM Sans"/>
                <a:sym typeface="DM Sans"/>
              </a:defRPr>
            </a:lvl2pPr>
            <a:lvl3pPr lvl="2" algn="ctr" rtl="0">
              <a:spcBef>
                <a:spcPts val="0"/>
              </a:spcBef>
              <a:spcAft>
                <a:spcPts val="0"/>
              </a:spcAft>
              <a:buSzPts val="1800"/>
              <a:buFont typeface="DM Sans"/>
              <a:buNone/>
              <a:defRPr sz="1800">
                <a:latin typeface="DM Sans"/>
                <a:ea typeface="DM Sans"/>
                <a:cs typeface="DM Sans"/>
                <a:sym typeface="DM Sans"/>
              </a:defRPr>
            </a:lvl3pPr>
            <a:lvl4pPr lvl="3" algn="ctr" rtl="0">
              <a:spcBef>
                <a:spcPts val="0"/>
              </a:spcBef>
              <a:spcAft>
                <a:spcPts val="0"/>
              </a:spcAft>
              <a:buSzPts val="1800"/>
              <a:buFont typeface="DM Sans"/>
              <a:buNone/>
              <a:defRPr sz="1800">
                <a:latin typeface="DM Sans"/>
                <a:ea typeface="DM Sans"/>
                <a:cs typeface="DM Sans"/>
                <a:sym typeface="DM Sans"/>
              </a:defRPr>
            </a:lvl4pPr>
            <a:lvl5pPr lvl="4" algn="ctr" rtl="0">
              <a:spcBef>
                <a:spcPts val="0"/>
              </a:spcBef>
              <a:spcAft>
                <a:spcPts val="0"/>
              </a:spcAft>
              <a:buSzPts val="1800"/>
              <a:buFont typeface="DM Sans"/>
              <a:buNone/>
              <a:defRPr sz="1800">
                <a:latin typeface="DM Sans"/>
                <a:ea typeface="DM Sans"/>
                <a:cs typeface="DM Sans"/>
                <a:sym typeface="DM Sans"/>
              </a:defRPr>
            </a:lvl5pPr>
            <a:lvl6pPr lvl="5" algn="ctr" rtl="0">
              <a:spcBef>
                <a:spcPts val="0"/>
              </a:spcBef>
              <a:spcAft>
                <a:spcPts val="0"/>
              </a:spcAft>
              <a:buSzPts val="1800"/>
              <a:buFont typeface="DM Sans"/>
              <a:buNone/>
              <a:defRPr sz="1800">
                <a:latin typeface="DM Sans"/>
                <a:ea typeface="DM Sans"/>
                <a:cs typeface="DM Sans"/>
                <a:sym typeface="DM Sans"/>
              </a:defRPr>
            </a:lvl6pPr>
            <a:lvl7pPr lvl="6" algn="ctr" rtl="0">
              <a:spcBef>
                <a:spcPts val="0"/>
              </a:spcBef>
              <a:spcAft>
                <a:spcPts val="0"/>
              </a:spcAft>
              <a:buSzPts val="1800"/>
              <a:buFont typeface="DM Sans"/>
              <a:buNone/>
              <a:defRPr sz="1800">
                <a:latin typeface="DM Sans"/>
                <a:ea typeface="DM Sans"/>
                <a:cs typeface="DM Sans"/>
                <a:sym typeface="DM Sans"/>
              </a:defRPr>
            </a:lvl7pPr>
            <a:lvl8pPr lvl="7" algn="ctr" rtl="0">
              <a:spcBef>
                <a:spcPts val="0"/>
              </a:spcBef>
              <a:spcAft>
                <a:spcPts val="0"/>
              </a:spcAft>
              <a:buSzPts val="1800"/>
              <a:buFont typeface="DM Sans"/>
              <a:buNone/>
              <a:defRPr sz="1800">
                <a:latin typeface="DM Sans"/>
                <a:ea typeface="DM Sans"/>
                <a:cs typeface="DM Sans"/>
                <a:sym typeface="DM Sans"/>
              </a:defRPr>
            </a:lvl8pPr>
            <a:lvl9pPr lvl="8" algn="ctr" rtl="0">
              <a:spcBef>
                <a:spcPts val="0"/>
              </a:spcBef>
              <a:spcAft>
                <a:spcPts val="0"/>
              </a:spcAft>
              <a:buSzPts val="1800"/>
              <a:buFont typeface="DM Sans"/>
              <a:buNone/>
              <a:defRPr sz="1800">
                <a:latin typeface="DM Sans"/>
                <a:ea typeface="DM Sans"/>
                <a:cs typeface="DM Sans"/>
                <a:sym typeface="DM Sans"/>
              </a:defRPr>
            </a:lvl9pPr>
          </a:lstStyle>
          <a:p>
            <a:r>
              <a:t>xx%</a:t>
            </a:r>
          </a:p>
        </p:txBody>
      </p:sp>
      <p:sp>
        <p:nvSpPr>
          <p:cNvPr id="208" name="Google Shape;208;p28">
            <a:hlinkClick r:id=""/>
          </p:cNvPr>
          <p:cNvSpPr txBox="1">
            <a:spLocks noGrp="1"/>
          </p:cNvSpPr>
          <p:nvPr>
            <p:ph type="title" idx="13" hasCustomPrompt="1"/>
          </p:nvPr>
        </p:nvSpPr>
        <p:spPr>
          <a:xfrm>
            <a:off x="3314700" y="1434475"/>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Font typeface="DM Sans"/>
              <a:buNone/>
              <a:defRPr sz="2400">
                <a:solidFill>
                  <a:schemeClr val="accent5"/>
                </a:solidFill>
                <a:latin typeface="DM Sans"/>
                <a:ea typeface="DM Sans"/>
                <a:cs typeface="DM Sans"/>
                <a:sym typeface="DM Sans"/>
              </a:defRPr>
            </a:lvl1pPr>
            <a:lvl2pPr lvl="1" algn="ctr" rtl="0">
              <a:spcBef>
                <a:spcPts val="0"/>
              </a:spcBef>
              <a:spcAft>
                <a:spcPts val="0"/>
              </a:spcAft>
              <a:buSzPts val="1800"/>
              <a:buFont typeface="DM Sans"/>
              <a:buNone/>
              <a:defRPr sz="1800">
                <a:latin typeface="DM Sans"/>
                <a:ea typeface="DM Sans"/>
                <a:cs typeface="DM Sans"/>
                <a:sym typeface="DM Sans"/>
              </a:defRPr>
            </a:lvl2pPr>
            <a:lvl3pPr lvl="2" algn="ctr" rtl="0">
              <a:spcBef>
                <a:spcPts val="0"/>
              </a:spcBef>
              <a:spcAft>
                <a:spcPts val="0"/>
              </a:spcAft>
              <a:buSzPts val="1800"/>
              <a:buFont typeface="DM Sans"/>
              <a:buNone/>
              <a:defRPr sz="1800">
                <a:latin typeface="DM Sans"/>
                <a:ea typeface="DM Sans"/>
                <a:cs typeface="DM Sans"/>
                <a:sym typeface="DM Sans"/>
              </a:defRPr>
            </a:lvl3pPr>
            <a:lvl4pPr lvl="3" algn="ctr" rtl="0">
              <a:spcBef>
                <a:spcPts val="0"/>
              </a:spcBef>
              <a:spcAft>
                <a:spcPts val="0"/>
              </a:spcAft>
              <a:buSzPts val="1800"/>
              <a:buFont typeface="DM Sans"/>
              <a:buNone/>
              <a:defRPr sz="1800">
                <a:latin typeface="DM Sans"/>
                <a:ea typeface="DM Sans"/>
                <a:cs typeface="DM Sans"/>
                <a:sym typeface="DM Sans"/>
              </a:defRPr>
            </a:lvl4pPr>
            <a:lvl5pPr lvl="4" algn="ctr" rtl="0">
              <a:spcBef>
                <a:spcPts val="0"/>
              </a:spcBef>
              <a:spcAft>
                <a:spcPts val="0"/>
              </a:spcAft>
              <a:buSzPts val="1800"/>
              <a:buFont typeface="DM Sans"/>
              <a:buNone/>
              <a:defRPr sz="1800">
                <a:latin typeface="DM Sans"/>
                <a:ea typeface="DM Sans"/>
                <a:cs typeface="DM Sans"/>
                <a:sym typeface="DM Sans"/>
              </a:defRPr>
            </a:lvl5pPr>
            <a:lvl6pPr lvl="5" algn="ctr" rtl="0">
              <a:spcBef>
                <a:spcPts val="0"/>
              </a:spcBef>
              <a:spcAft>
                <a:spcPts val="0"/>
              </a:spcAft>
              <a:buSzPts val="1800"/>
              <a:buFont typeface="DM Sans"/>
              <a:buNone/>
              <a:defRPr sz="1800">
                <a:latin typeface="DM Sans"/>
                <a:ea typeface="DM Sans"/>
                <a:cs typeface="DM Sans"/>
                <a:sym typeface="DM Sans"/>
              </a:defRPr>
            </a:lvl6pPr>
            <a:lvl7pPr lvl="6" algn="ctr" rtl="0">
              <a:spcBef>
                <a:spcPts val="0"/>
              </a:spcBef>
              <a:spcAft>
                <a:spcPts val="0"/>
              </a:spcAft>
              <a:buSzPts val="1800"/>
              <a:buFont typeface="DM Sans"/>
              <a:buNone/>
              <a:defRPr sz="1800">
                <a:latin typeface="DM Sans"/>
                <a:ea typeface="DM Sans"/>
                <a:cs typeface="DM Sans"/>
                <a:sym typeface="DM Sans"/>
              </a:defRPr>
            </a:lvl7pPr>
            <a:lvl8pPr lvl="7" algn="ctr" rtl="0">
              <a:spcBef>
                <a:spcPts val="0"/>
              </a:spcBef>
              <a:spcAft>
                <a:spcPts val="0"/>
              </a:spcAft>
              <a:buSzPts val="1800"/>
              <a:buFont typeface="DM Sans"/>
              <a:buNone/>
              <a:defRPr sz="1800">
                <a:latin typeface="DM Sans"/>
                <a:ea typeface="DM Sans"/>
                <a:cs typeface="DM Sans"/>
                <a:sym typeface="DM Sans"/>
              </a:defRPr>
            </a:lvl8pPr>
            <a:lvl9pPr lvl="8" algn="ctr" rtl="0">
              <a:spcBef>
                <a:spcPts val="0"/>
              </a:spcBef>
              <a:spcAft>
                <a:spcPts val="0"/>
              </a:spcAft>
              <a:buSzPts val="1800"/>
              <a:buFont typeface="DM Sans"/>
              <a:buNone/>
              <a:defRPr sz="1800">
                <a:latin typeface="DM Sans"/>
                <a:ea typeface="DM Sans"/>
                <a:cs typeface="DM Sans"/>
                <a:sym typeface="DM Sans"/>
              </a:defRPr>
            </a:lvl9pPr>
          </a:lstStyle>
          <a:p>
            <a:r>
              <a:t>xx%</a:t>
            </a:r>
          </a:p>
        </p:txBody>
      </p:sp>
      <p:sp>
        <p:nvSpPr>
          <p:cNvPr id="209" name="Google Shape;209;p28">
            <a:hlinkClick r:id=""/>
          </p:cNvPr>
          <p:cNvSpPr txBox="1">
            <a:spLocks noGrp="1"/>
          </p:cNvSpPr>
          <p:nvPr>
            <p:ph type="title" idx="14" hasCustomPrompt="1"/>
          </p:nvPr>
        </p:nvSpPr>
        <p:spPr>
          <a:xfrm>
            <a:off x="792175" y="2992276"/>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Font typeface="DM Sans"/>
              <a:buNone/>
              <a:defRPr sz="2400">
                <a:solidFill>
                  <a:schemeClr val="accent5"/>
                </a:solidFill>
                <a:latin typeface="DM Sans"/>
                <a:ea typeface="DM Sans"/>
                <a:cs typeface="DM Sans"/>
                <a:sym typeface="DM Sans"/>
              </a:defRPr>
            </a:lvl1pPr>
            <a:lvl2pPr lvl="1" algn="ctr" rtl="0">
              <a:spcBef>
                <a:spcPts val="0"/>
              </a:spcBef>
              <a:spcAft>
                <a:spcPts val="0"/>
              </a:spcAft>
              <a:buSzPts val="1800"/>
              <a:buFont typeface="DM Sans"/>
              <a:buNone/>
              <a:defRPr sz="1800">
                <a:latin typeface="DM Sans"/>
                <a:ea typeface="DM Sans"/>
                <a:cs typeface="DM Sans"/>
                <a:sym typeface="DM Sans"/>
              </a:defRPr>
            </a:lvl2pPr>
            <a:lvl3pPr lvl="2" algn="ctr" rtl="0">
              <a:spcBef>
                <a:spcPts val="0"/>
              </a:spcBef>
              <a:spcAft>
                <a:spcPts val="0"/>
              </a:spcAft>
              <a:buSzPts val="1800"/>
              <a:buFont typeface="DM Sans"/>
              <a:buNone/>
              <a:defRPr sz="1800">
                <a:latin typeface="DM Sans"/>
                <a:ea typeface="DM Sans"/>
                <a:cs typeface="DM Sans"/>
                <a:sym typeface="DM Sans"/>
              </a:defRPr>
            </a:lvl3pPr>
            <a:lvl4pPr lvl="3" algn="ctr" rtl="0">
              <a:spcBef>
                <a:spcPts val="0"/>
              </a:spcBef>
              <a:spcAft>
                <a:spcPts val="0"/>
              </a:spcAft>
              <a:buSzPts val="1800"/>
              <a:buFont typeface="DM Sans"/>
              <a:buNone/>
              <a:defRPr sz="1800">
                <a:latin typeface="DM Sans"/>
                <a:ea typeface="DM Sans"/>
                <a:cs typeface="DM Sans"/>
                <a:sym typeface="DM Sans"/>
              </a:defRPr>
            </a:lvl4pPr>
            <a:lvl5pPr lvl="4" algn="ctr" rtl="0">
              <a:spcBef>
                <a:spcPts val="0"/>
              </a:spcBef>
              <a:spcAft>
                <a:spcPts val="0"/>
              </a:spcAft>
              <a:buSzPts val="1800"/>
              <a:buFont typeface="DM Sans"/>
              <a:buNone/>
              <a:defRPr sz="1800">
                <a:latin typeface="DM Sans"/>
                <a:ea typeface="DM Sans"/>
                <a:cs typeface="DM Sans"/>
                <a:sym typeface="DM Sans"/>
              </a:defRPr>
            </a:lvl5pPr>
            <a:lvl6pPr lvl="5" algn="ctr" rtl="0">
              <a:spcBef>
                <a:spcPts val="0"/>
              </a:spcBef>
              <a:spcAft>
                <a:spcPts val="0"/>
              </a:spcAft>
              <a:buSzPts val="1800"/>
              <a:buFont typeface="DM Sans"/>
              <a:buNone/>
              <a:defRPr sz="1800">
                <a:latin typeface="DM Sans"/>
                <a:ea typeface="DM Sans"/>
                <a:cs typeface="DM Sans"/>
                <a:sym typeface="DM Sans"/>
              </a:defRPr>
            </a:lvl6pPr>
            <a:lvl7pPr lvl="6" algn="ctr" rtl="0">
              <a:spcBef>
                <a:spcPts val="0"/>
              </a:spcBef>
              <a:spcAft>
                <a:spcPts val="0"/>
              </a:spcAft>
              <a:buSzPts val="1800"/>
              <a:buFont typeface="DM Sans"/>
              <a:buNone/>
              <a:defRPr sz="1800">
                <a:latin typeface="DM Sans"/>
                <a:ea typeface="DM Sans"/>
                <a:cs typeface="DM Sans"/>
                <a:sym typeface="DM Sans"/>
              </a:defRPr>
            </a:lvl7pPr>
            <a:lvl8pPr lvl="7" algn="ctr" rtl="0">
              <a:spcBef>
                <a:spcPts val="0"/>
              </a:spcBef>
              <a:spcAft>
                <a:spcPts val="0"/>
              </a:spcAft>
              <a:buSzPts val="1800"/>
              <a:buFont typeface="DM Sans"/>
              <a:buNone/>
              <a:defRPr sz="1800">
                <a:latin typeface="DM Sans"/>
                <a:ea typeface="DM Sans"/>
                <a:cs typeface="DM Sans"/>
                <a:sym typeface="DM Sans"/>
              </a:defRPr>
            </a:lvl8pPr>
            <a:lvl9pPr lvl="8" algn="ctr" rtl="0">
              <a:spcBef>
                <a:spcPts val="0"/>
              </a:spcBef>
              <a:spcAft>
                <a:spcPts val="0"/>
              </a:spcAft>
              <a:buSzPts val="1800"/>
              <a:buFont typeface="DM Sans"/>
              <a:buNone/>
              <a:defRPr sz="1800">
                <a:latin typeface="DM Sans"/>
                <a:ea typeface="DM Sans"/>
                <a:cs typeface="DM Sans"/>
                <a:sym typeface="DM Sans"/>
              </a:defRPr>
            </a:lvl9pPr>
          </a:lstStyle>
          <a:p>
            <a:r>
              <a:t>xx%</a:t>
            </a:r>
          </a:p>
        </p:txBody>
      </p:sp>
      <p:sp>
        <p:nvSpPr>
          <p:cNvPr id="210" name="Google Shape;210;p28">
            <a:hlinkClick r:id=""/>
          </p:cNvPr>
          <p:cNvSpPr txBox="1">
            <a:spLocks noGrp="1"/>
          </p:cNvSpPr>
          <p:nvPr>
            <p:ph type="title" idx="15" hasCustomPrompt="1"/>
          </p:nvPr>
        </p:nvSpPr>
        <p:spPr>
          <a:xfrm>
            <a:off x="3314700" y="2992276"/>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Font typeface="DM Sans"/>
              <a:buNone/>
              <a:defRPr sz="2400">
                <a:solidFill>
                  <a:schemeClr val="accent5"/>
                </a:solidFill>
                <a:latin typeface="DM Sans"/>
                <a:ea typeface="DM Sans"/>
                <a:cs typeface="DM Sans"/>
                <a:sym typeface="DM Sans"/>
              </a:defRPr>
            </a:lvl1pPr>
            <a:lvl2pPr lvl="1" algn="ctr" rtl="0">
              <a:spcBef>
                <a:spcPts val="0"/>
              </a:spcBef>
              <a:spcAft>
                <a:spcPts val="0"/>
              </a:spcAft>
              <a:buSzPts val="1800"/>
              <a:buFont typeface="DM Sans"/>
              <a:buNone/>
              <a:defRPr sz="1800">
                <a:latin typeface="DM Sans"/>
                <a:ea typeface="DM Sans"/>
                <a:cs typeface="DM Sans"/>
                <a:sym typeface="DM Sans"/>
              </a:defRPr>
            </a:lvl2pPr>
            <a:lvl3pPr lvl="2" algn="ctr" rtl="0">
              <a:spcBef>
                <a:spcPts val="0"/>
              </a:spcBef>
              <a:spcAft>
                <a:spcPts val="0"/>
              </a:spcAft>
              <a:buSzPts val="1800"/>
              <a:buFont typeface="DM Sans"/>
              <a:buNone/>
              <a:defRPr sz="1800">
                <a:latin typeface="DM Sans"/>
                <a:ea typeface="DM Sans"/>
                <a:cs typeface="DM Sans"/>
                <a:sym typeface="DM Sans"/>
              </a:defRPr>
            </a:lvl3pPr>
            <a:lvl4pPr lvl="3" algn="ctr" rtl="0">
              <a:spcBef>
                <a:spcPts val="0"/>
              </a:spcBef>
              <a:spcAft>
                <a:spcPts val="0"/>
              </a:spcAft>
              <a:buSzPts val="1800"/>
              <a:buFont typeface="DM Sans"/>
              <a:buNone/>
              <a:defRPr sz="1800">
                <a:latin typeface="DM Sans"/>
                <a:ea typeface="DM Sans"/>
                <a:cs typeface="DM Sans"/>
                <a:sym typeface="DM Sans"/>
              </a:defRPr>
            </a:lvl4pPr>
            <a:lvl5pPr lvl="4" algn="ctr" rtl="0">
              <a:spcBef>
                <a:spcPts val="0"/>
              </a:spcBef>
              <a:spcAft>
                <a:spcPts val="0"/>
              </a:spcAft>
              <a:buSzPts val="1800"/>
              <a:buFont typeface="DM Sans"/>
              <a:buNone/>
              <a:defRPr sz="1800">
                <a:latin typeface="DM Sans"/>
                <a:ea typeface="DM Sans"/>
                <a:cs typeface="DM Sans"/>
                <a:sym typeface="DM Sans"/>
              </a:defRPr>
            </a:lvl5pPr>
            <a:lvl6pPr lvl="5" algn="ctr" rtl="0">
              <a:spcBef>
                <a:spcPts val="0"/>
              </a:spcBef>
              <a:spcAft>
                <a:spcPts val="0"/>
              </a:spcAft>
              <a:buSzPts val="1800"/>
              <a:buFont typeface="DM Sans"/>
              <a:buNone/>
              <a:defRPr sz="1800">
                <a:latin typeface="DM Sans"/>
                <a:ea typeface="DM Sans"/>
                <a:cs typeface="DM Sans"/>
                <a:sym typeface="DM Sans"/>
              </a:defRPr>
            </a:lvl6pPr>
            <a:lvl7pPr lvl="6" algn="ctr" rtl="0">
              <a:spcBef>
                <a:spcPts val="0"/>
              </a:spcBef>
              <a:spcAft>
                <a:spcPts val="0"/>
              </a:spcAft>
              <a:buSzPts val="1800"/>
              <a:buFont typeface="DM Sans"/>
              <a:buNone/>
              <a:defRPr sz="1800">
                <a:latin typeface="DM Sans"/>
                <a:ea typeface="DM Sans"/>
                <a:cs typeface="DM Sans"/>
                <a:sym typeface="DM Sans"/>
              </a:defRPr>
            </a:lvl7pPr>
            <a:lvl8pPr lvl="7" algn="ctr" rtl="0">
              <a:spcBef>
                <a:spcPts val="0"/>
              </a:spcBef>
              <a:spcAft>
                <a:spcPts val="0"/>
              </a:spcAft>
              <a:buSzPts val="1800"/>
              <a:buFont typeface="DM Sans"/>
              <a:buNone/>
              <a:defRPr sz="1800">
                <a:latin typeface="DM Sans"/>
                <a:ea typeface="DM Sans"/>
                <a:cs typeface="DM Sans"/>
                <a:sym typeface="DM Sans"/>
              </a:defRPr>
            </a:lvl8pPr>
            <a:lvl9pPr lvl="8" algn="ctr" rtl="0">
              <a:spcBef>
                <a:spcPts val="0"/>
              </a:spcBef>
              <a:spcAft>
                <a:spcPts val="0"/>
              </a:spcAft>
              <a:buSzPts val="1800"/>
              <a:buFont typeface="DM Sans"/>
              <a:buNone/>
              <a:defRPr sz="1800">
                <a:latin typeface="DM Sans"/>
                <a:ea typeface="DM Sans"/>
                <a:cs typeface="DM Sans"/>
                <a:sym typeface="DM Sans"/>
              </a:defRPr>
            </a:lvl9pPr>
          </a:lstStyle>
          <a:p>
            <a:r>
              <a:t>xx%</a:t>
            </a:r>
          </a:p>
        </p:txBody>
      </p:sp>
      <p:sp>
        <p:nvSpPr>
          <p:cNvPr id="211" name="Google Shape;211;p28"/>
          <p:cNvSpPr txBox="1">
            <a:spLocks noGrp="1"/>
          </p:cNvSpPr>
          <p:nvPr>
            <p:ph type="subTitle" idx="16"/>
          </p:nvPr>
        </p:nvSpPr>
        <p:spPr>
          <a:xfrm>
            <a:off x="6428225" y="3380175"/>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12" name="Google Shape;212;p28">
            <a:hlinkClick r:id=""/>
          </p:cNvPr>
          <p:cNvSpPr txBox="1">
            <a:spLocks noGrp="1"/>
          </p:cNvSpPr>
          <p:nvPr>
            <p:ph type="subTitle" idx="17"/>
          </p:nvPr>
        </p:nvSpPr>
        <p:spPr>
          <a:xfrm>
            <a:off x="6428225" y="1434475"/>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Montserrat ExtraBold"/>
              <a:buNone/>
              <a:defRPr sz="20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2pPr>
            <a:lvl3pPr lvl="2"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3pPr>
            <a:lvl4pPr lvl="3"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4pPr>
            <a:lvl5pPr lvl="4"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5pPr>
            <a:lvl6pPr lvl="5"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6pPr>
            <a:lvl7pPr lvl="6"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7pPr>
            <a:lvl8pPr lvl="7"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8pPr>
            <a:lvl9pPr lvl="8"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9pPr>
          </a:lstStyle>
          <a:p>
            <a:endParaRPr/>
          </a:p>
        </p:txBody>
      </p:sp>
      <p:sp>
        <p:nvSpPr>
          <p:cNvPr id="213" name="Google Shape;213;p28">
            <a:hlinkClick r:id=""/>
          </p:cNvPr>
          <p:cNvSpPr txBox="1">
            <a:spLocks noGrp="1"/>
          </p:cNvSpPr>
          <p:nvPr>
            <p:ph type="subTitle" idx="18"/>
          </p:nvPr>
        </p:nvSpPr>
        <p:spPr>
          <a:xfrm>
            <a:off x="6428225" y="2992287"/>
            <a:ext cx="1923600" cy="4545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2000"/>
              <a:buFont typeface="Montserrat ExtraBold"/>
              <a:buNone/>
              <a:defRPr sz="20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2pPr>
            <a:lvl3pPr lvl="2"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3pPr>
            <a:lvl4pPr lvl="3"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4pPr>
            <a:lvl5pPr lvl="4"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5pPr>
            <a:lvl6pPr lvl="5"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6pPr>
            <a:lvl7pPr lvl="6"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7pPr>
            <a:lvl8pPr lvl="7"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8pPr>
            <a:lvl9pPr lvl="8" rtl="0">
              <a:spcBef>
                <a:spcPts val="0"/>
              </a:spcBef>
              <a:spcAft>
                <a:spcPts val="0"/>
              </a:spcAft>
              <a:buSzPts val="2000"/>
              <a:buFont typeface="Montserrat ExtraBold"/>
              <a:buNone/>
              <a:defRPr sz="2000">
                <a:latin typeface="Montserrat ExtraBold"/>
                <a:ea typeface="Montserrat ExtraBold"/>
                <a:cs typeface="Montserrat ExtraBold"/>
                <a:sym typeface="Montserrat ExtraBold"/>
              </a:defRPr>
            </a:lvl9pPr>
          </a:lstStyle>
          <a:p>
            <a:endParaRPr/>
          </a:p>
        </p:txBody>
      </p:sp>
      <p:sp>
        <p:nvSpPr>
          <p:cNvPr id="214" name="Google Shape;214;p28"/>
          <p:cNvSpPr txBox="1">
            <a:spLocks noGrp="1"/>
          </p:cNvSpPr>
          <p:nvPr>
            <p:ph type="subTitle" idx="19"/>
          </p:nvPr>
        </p:nvSpPr>
        <p:spPr>
          <a:xfrm>
            <a:off x="6428225" y="1825209"/>
            <a:ext cx="1923600" cy="1029300"/>
          </a:xfrm>
          <a:prstGeom prst="rect">
            <a:avLst/>
          </a:prstGeom>
          <a:ln>
            <a:noFill/>
          </a:ln>
        </p:spPr>
        <p:txBody>
          <a:bodyPr spcFirstLastPara="1" wrap="square" lIns="91425" tIns="91425" rIns="91425" bIns="91425" anchor="t" anchorCtr="0">
            <a:noAutofit/>
          </a:bodyPr>
          <a:lstStyle>
            <a:lvl1pPr lvl="0"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15" name="Google Shape;215;p28">
            <a:hlinkClick r:id=""/>
          </p:cNvPr>
          <p:cNvSpPr txBox="1">
            <a:spLocks noGrp="1"/>
          </p:cNvSpPr>
          <p:nvPr>
            <p:ph type="title" idx="20" hasCustomPrompt="1"/>
          </p:nvPr>
        </p:nvSpPr>
        <p:spPr>
          <a:xfrm>
            <a:off x="5837225" y="1434475"/>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Font typeface="DM Sans"/>
              <a:buNone/>
              <a:defRPr sz="2400">
                <a:solidFill>
                  <a:schemeClr val="accent5"/>
                </a:solidFill>
                <a:latin typeface="DM Sans"/>
                <a:ea typeface="DM Sans"/>
                <a:cs typeface="DM Sans"/>
                <a:sym typeface="DM Sans"/>
              </a:defRPr>
            </a:lvl1pPr>
            <a:lvl2pPr lvl="1" algn="ctr" rtl="0">
              <a:spcBef>
                <a:spcPts val="0"/>
              </a:spcBef>
              <a:spcAft>
                <a:spcPts val="0"/>
              </a:spcAft>
              <a:buSzPts val="1800"/>
              <a:buFont typeface="DM Sans"/>
              <a:buNone/>
              <a:defRPr sz="1800">
                <a:latin typeface="DM Sans"/>
                <a:ea typeface="DM Sans"/>
                <a:cs typeface="DM Sans"/>
                <a:sym typeface="DM Sans"/>
              </a:defRPr>
            </a:lvl2pPr>
            <a:lvl3pPr lvl="2" algn="ctr" rtl="0">
              <a:spcBef>
                <a:spcPts val="0"/>
              </a:spcBef>
              <a:spcAft>
                <a:spcPts val="0"/>
              </a:spcAft>
              <a:buSzPts val="1800"/>
              <a:buFont typeface="DM Sans"/>
              <a:buNone/>
              <a:defRPr sz="1800">
                <a:latin typeface="DM Sans"/>
                <a:ea typeface="DM Sans"/>
                <a:cs typeface="DM Sans"/>
                <a:sym typeface="DM Sans"/>
              </a:defRPr>
            </a:lvl3pPr>
            <a:lvl4pPr lvl="3" algn="ctr" rtl="0">
              <a:spcBef>
                <a:spcPts val="0"/>
              </a:spcBef>
              <a:spcAft>
                <a:spcPts val="0"/>
              </a:spcAft>
              <a:buSzPts val="1800"/>
              <a:buFont typeface="DM Sans"/>
              <a:buNone/>
              <a:defRPr sz="1800">
                <a:latin typeface="DM Sans"/>
                <a:ea typeface="DM Sans"/>
                <a:cs typeface="DM Sans"/>
                <a:sym typeface="DM Sans"/>
              </a:defRPr>
            </a:lvl4pPr>
            <a:lvl5pPr lvl="4" algn="ctr" rtl="0">
              <a:spcBef>
                <a:spcPts val="0"/>
              </a:spcBef>
              <a:spcAft>
                <a:spcPts val="0"/>
              </a:spcAft>
              <a:buSzPts val="1800"/>
              <a:buFont typeface="DM Sans"/>
              <a:buNone/>
              <a:defRPr sz="1800">
                <a:latin typeface="DM Sans"/>
                <a:ea typeface="DM Sans"/>
                <a:cs typeface="DM Sans"/>
                <a:sym typeface="DM Sans"/>
              </a:defRPr>
            </a:lvl5pPr>
            <a:lvl6pPr lvl="5" algn="ctr" rtl="0">
              <a:spcBef>
                <a:spcPts val="0"/>
              </a:spcBef>
              <a:spcAft>
                <a:spcPts val="0"/>
              </a:spcAft>
              <a:buSzPts val="1800"/>
              <a:buFont typeface="DM Sans"/>
              <a:buNone/>
              <a:defRPr sz="1800">
                <a:latin typeface="DM Sans"/>
                <a:ea typeface="DM Sans"/>
                <a:cs typeface="DM Sans"/>
                <a:sym typeface="DM Sans"/>
              </a:defRPr>
            </a:lvl6pPr>
            <a:lvl7pPr lvl="6" algn="ctr" rtl="0">
              <a:spcBef>
                <a:spcPts val="0"/>
              </a:spcBef>
              <a:spcAft>
                <a:spcPts val="0"/>
              </a:spcAft>
              <a:buSzPts val="1800"/>
              <a:buFont typeface="DM Sans"/>
              <a:buNone/>
              <a:defRPr sz="1800">
                <a:latin typeface="DM Sans"/>
                <a:ea typeface="DM Sans"/>
                <a:cs typeface="DM Sans"/>
                <a:sym typeface="DM Sans"/>
              </a:defRPr>
            </a:lvl7pPr>
            <a:lvl8pPr lvl="7" algn="ctr" rtl="0">
              <a:spcBef>
                <a:spcPts val="0"/>
              </a:spcBef>
              <a:spcAft>
                <a:spcPts val="0"/>
              </a:spcAft>
              <a:buSzPts val="1800"/>
              <a:buFont typeface="DM Sans"/>
              <a:buNone/>
              <a:defRPr sz="1800">
                <a:latin typeface="DM Sans"/>
                <a:ea typeface="DM Sans"/>
                <a:cs typeface="DM Sans"/>
                <a:sym typeface="DM Sans"/>
              </a:defRPr>
            </a:lvl8pPr>
            <a:lvl9pPr lvl="8" algn="ctr" rtl="0">
              <a:spcBef>
                <a:spcPts val="0"/>
              </a:spcBef>
              <a:spcAft>
                <a:spcPts val="0"/>
              </a:spcAft>
              <a:buSzPts val="1800"/>
              <a:buFont typeface="DM Sans"/>
              <a:buNone/>
              <a:defRPr sz="1800">
                <a:latin typeface="DM Sans"/>
                <a:ea typeface="DM Sans"/>
                <a:cs typeface="DM Sans"/>
                <a:sym typeface="DM Sans"/>
              </a:defRPr>
            </a:lvl9pPr>
          </a:lstStyle>
          <a:p>
            <a:r>
              <a:t>xx%</a:t>
            </a:r>
          </a:p>
        </p:txBody>
      </p:sp>
      <p:sp>
        <p:nvSpPr>
          <p:cNvPr id="216" name="Google Shape;216;p28">
            <a:hlinkClick r:id=""/>
          </p:cNvPr>
          <p:cNvSpPr txBox="1">
            <a:spLocks noGrp="1"/>
          </p:cNvSpPr>
          <p:nvPr>
            <p:ph type="title" idx="21" hasCustomPrompt="1"/>
          </p:nvPr>
        </p:nvSpPr>
        <p:spPr>
          <a:xfrm>
            <a:off x="5837225" y="2992276"/>
            <a:ext cx="596400" cy="4113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SzPts val="1800"/>
              <a:buFont typeface="DM Sans"/>
              <a:buNone/>
              <a:defRPr sz="2400">
                <a:solidFill>
                  <a:schemeClr val="accent5"/>
                </a:solidFill>
                <a:latin typeface="DM Sans"/>
                <a:ea typeface="DM Sans"/>
                <a:cs typeface="DM Sans"/>
                <a:sym typeface="DM Sans"/>
              </a:defRPr>
            </a:lvl1pPr>
            <a:lvl2pPr lvl="1" algn="ctr" rtl="0">
              <a:spcBef>
                <a:spcPts val="0"/>
              </a:spcBef>
              <a:spcAft>
                <a:spcPts val="0"/>
              </a:spcAft>
              <a:buSzPts val="1800"/>
              <a:buFont typeface="DM Sans"/>
              <a:buNone/>
              <a:defRPr sz="1800">
                <a:latin typeface="DM Sans"/>
                <a:ea typeface="DM Sans"/>
                <a:cs typeface="DM Sans"/>
                <a:sym typeface="DM Sans"/>
              </a:defRPr>
            </a:lvl2pPr>
            <a:lvl3pPr lvl="2" algn="ctr" rtl="0">
              <a:spcBef>
                <a:spcPts val="0"/>
              </a:spcBef>
              <a:spcAft>
                <a:spcPts val="0"/>
              </a:spcAft>
              <a:buSzPts val="1800"/>
              <a:buFont typeface="DM Sans"/>
              <a:buNone/>
              <a:defRPr sz="1800">
                <a:latin typeface="DM Sans"/>
                <a:ea typeface="DM Sans"/>
                <a:cs typeface="DM Sans"/>
                <a:sym typeface="DM Sans"/>
              </a:defRPr>
            </a:lvl3pPr>
            <a:lvl4pPr lvl="3" algn="ctr" rtl="0">
              <a:spcBef>
                <a:spcPts val="0"/>
              </a:spcBef>
              <a:spcAft>
                <a:spcPts val="0"/>
              </a:spcAft>
              <a:buSzPts val="1800"/>
              <a:buFont typeface="DM Sans"/>
              <a:buNone/>
              <a:defRPr sz="1800">
                <a:latin typeface="DM Sans"/>
                <a:ea typeface="DM Sans"/>
                <a:cs typeface="DM Sans"/>
                <a:sym typeface="DM Sans"/>
              </a:defRPr>
            </a:lvl4pPr>
            <a:lvl5pPr lvl="4" algn="ctr" rtl="0">
              <a:spcBef>
                <a:spcPts val="0"/>
              </a:spcBef>
              <a:spcAft>
                <a:spcPts val="0"/>
              </a:spcAft>
              <a:buSzPts val="1800"/>
              <a:buFont typeface="DM Sans"/>
              <a:buNone/>
              <a:defRPr sz="1800">
                <a:latin typeface="DM Sans"/>
                <a:ea typeface="DM Sans"/>
                <a:cs typeface="DM Sans"/>
                <a:sym typeface="DM Sans"/>
              </a:defRPr>
            </a:lvl5pPr>
            <a:lvl6pPr lvl="5" algn="ctr" rtl="0">
              <a:spcBef>
                <a:spcPts val="0"/>
              </a:spcBef>
              <a:spcAft>
                <a:spcPts val="0"/>
              </a:spcAft>
              <a:buSzPts val="1800"/>
              <a:buFont typeface="DM Sans"/>
              <a:buNone/>
              <a:defRPr sz="1800">
                <a:latin typeface="DM Sans"/>
                <a:ea typeface="DM Sans"/>
                <a:cs typeface="DM Sans"/>
                <a:sym typeface="DM Sans"/>
              </a:defRPr>
            </a:lvl6pPr>
            <a:lvl7pPr lvl="6" algn="ctr" rtl="0">
              <a:spcBef>
                <a:spcPts val="0"/>
              </a:spcBef>
              <a:spcAft>
                <a:spcPts val="0"/>
              </a:spcAft>
              <a:buSzPts val="1800"/>
              <a:buFont typeface="DM Sans"/>
              <a:buNone/>
              <a:defRPr sz="1800">
                <a:latin typeface="DM Sans"/>
                <a:ea typeface="DM Sans"/>
                <a:cs typeface="DM Sans"/>
                <a:sym typeface="DM Sans"/>
              </a:defRPr>
            </a:lvl7pPr>
            <a:lvl8pPr lvl="7" algn="ctr" rtl="0">
              <a:spcBef>
                <a:spcPts val="0"/>
              </a:spcBef>
              <a:spcAft>
                <a:spcPts val="0"/>
              </a:spcAft>
              <a:buSzPts val="1800"/>
              <a:buFont typeface="DM Sans"/>
              <a:buNone/>
              <a:defRPr sz="1800">
                <a:latin typeface="DM Sans"/>
                <a:ea typeface="DM Sans"/>
                <a:cs typeface="DM Sans"/>
                <a:sym typeface="DM Sans"/>
              </a:defRPr>
            </a:lvl8pPr>
            <a:lvl9pPr lvl="8" algn="ctr" rtl="0">
              <a:spcBef>
                <a:spcPts val="0"/>
              </a:spcBef>
              <a:spcAft>
                <a:spcPts val="0"/>
              </a:spcAft>
              <a:buSzPts val="1800"/>
              <a:buFont typeface="DM Sans"/>
              <a:buNone/>
              <a:defRPr sz="1800">
                <a:latin typeface="DM Sans"/>
                <a:ea typeface="DM Sans"/>
                <a:cs typeface="DM Sans"/>
                <a:sym typeface="DM Sans"/>
              </a:defRPr>
            </a:lvl9pPr>
          </a:lstStyle>
          <a:p>
            <a:r>
              <a:t>xx%</a:t>
            </a:r>
          </a:p>
        </p:txBody>
      </p:sp>
      <p:pic>
        <p:nvPicPr>
          <p:cNvPr id="217" name="Google Shape;217;p28"/>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Quote">
  <p:cSld name="CUSTOM_26">
    <p:spTree>
      <p:nvGrpSpPr>
        <p:cNvPr id="1" name="Shape 218"/>
        <p:cNvGrpSpPr/>
        <p:nvPr/>
      </p:nvGrpSpPr>
      <p:grpSpPr>
        <a:xfrm>
          <a:off x="0" y="0"/>
          <a:ext cx="0" cy="0"/>
          <a:chOff x="0" y="0"/>
          <a:chExt cx="0" cy="0"/>
        </a:xfrm>
      </p:grpSpPr>
      <p:sp>
        <p:nvSpPr>
          <p:cNvPr id="219" name="Google Shape;219;p29"/>
          <p:cNvSpPr txBox="1">
            <a:spLocks noGrp="1"/>
          </p:cNvSpPr>
          <p:nvPr>
            <p:ph type="title"/>
          </p:nvPr>
        </p:nvSpPr>
        <p:spPr>
          <a:xfrm flipH="1">
            <a:off x="3275625" y="2841950"/>
            <a:ext cx="4575000" cy="5727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accent2"/>
              </a:buClr>
              <a:buSzPts val="1800"/>
              <a:buFont typeface="Montserrat Black"/>
              <a:buNone/>
              <a:defRPr sz="1800" b="0">
                <a:latin typeface="Montserrat Black"/>
                <a:ea typeface="Montserrat Black"/>
                <a:cs typeface="Montserrat Black"/>
                <a:sym typeface="Montserrat Black"/>
              </a:defRPr>
            </a:lvl1pPr>
            <a:lvl2pPr lvl="1" rtl="0">
              <a:spcBef>
                <a:spcPts val="0"/>
              </a:spcBef>
              <a:spcAft>
                <a:spcPts val="0"/>
              </a:spcAft>
              <a:buClr>
                <a:schemeClr val="accent2"/>
              </a:buClr>
              <a:buSzPts val="1800"/>
              <a:buNone/>
              <a:defRPr sz="1800">
                <a:solidFill>
                  <a:schemeClr val="accent2"/>
                </a:solidFill>
              </a:defRPr>
            </a:lvl2pPr>
            <a:lvl3pPr lvl="2" rtl="0">
              <a:spcBef>
                <a:spcPts val="0"/>
              </a:spcBef>
              <a:spcAft>
                <a:spcPts val="0"/>
              </a:spcAft>
              <a:buClr>
                <a:schemeClr val="accent2"/>
              </a:buClr>
              <a:buSzPts val="1800"/>
              <a:buNone/>
              <a:defRPr sz="1800">
                <a:solidFill>
                  <a:schemeClr val="accent2"/>
                </a:solidFill>
              </a:defRPr>
            </a:lvl3pPr>
            <a:lvl4pPr lvl="3" rtl="0">
              <a:spcBef>
                <a:spcPts val="0"/>
              </a:spcBef>
              <a:spcAft>
                <a:spcPts val="0"/>
              </a:spcAft>
              <a:buClr>
                <a:schemeClr val="accent2"/>
              </a:buClr>
              <a:buSzPts val="1800"/>
              <a:buNone/>
              <a:defRPr sz="1800">
                <a:solidFill>
                  <a:schemeClr val="accent2"/>
                </a:solidFill>
              </a:defRPr>
            </a:lvl4pPr>
            <a:lvl5pPr lvl="4" rtl="0">
              <a:spcBef>
                <a:spcPts val="0"/>
              </a:spcBef>
              <a:spcAft>
                <a:spcPts val="0"/>
              </a:spcAft>
              <a:buClr>
                <a:schemeClr val="accent2"/>
              </a:buClr>
              <a:buSzPts val="1800"/>
              <a:buNone/>
              <a:defRPr sz="1800">
                <a:solidFill>
                  <a:schemeClr val="accent2"/>
                </a:solidFill>
              </a:defRPr>
            </a:lvl5pPr>
            <a:lvl6pPr lvl="5" rtl="0">
              <a:spcBef>
                <a:spcPts val="0"/>
              </a:spcBef>
              <a:spcAft>
                <a:spcPts val="0"/>
              </a:spcAft>
              <a:buClr>
                <a:schemeClr val="accent2"/>
              </a:buClr>
              <a:buSzPts val="1800"/>
              <a:buNone/>
              <a:defRPr sz="1800">
                <a:solidFill>
                  <a:schemeClr val="accent2"/>
                </a:solidFill>
              </a:defRPr>
            </a:lvl6pPr>
            <a:lvl7pPr lvl="6" rtl="0">
              <a:spcBef>
                <a:spcPts val="0"/>
              </a:spcBef>
              <a:spcAft>
                <a:spcPts val="0"/>
              </a:spcAft>
              <a:buClr>
                <a:schemeClr val="accent2"/>
              </a:buClr>
              <a:buSzPts val="1800"/>
              <a:buNone/>
              <a:defRPr sz="1800">
                <a:solidFill>
                  <a:schemeClr val="accent2"/>
                </a:solidFill>
              </a:defRPr>
            </a:lvl7pPr>
            <a:lvl8pPr lvl="7" rtl="0">
              <a:spcBef>
                <a:spcPts val="0"/>
              </a:spcBef>
              <a:spcAft>
                <a:spcPts val="0"/>
              </a:spcAft>
              <a:buClr>
                <a:schemeClr val="accent2"/>
              </a:buClr>
              <a:buSzPts val="1800"/>
              <a:buNone/>
              <a:defRPr sz="1800">
                <a:solidFill>
                  <a:schemeClr val="accent2"/>
                </a:solidFill>
              </a:defRPr>
            </a:lvl8pPr>
            <a:lvl9pPr lvl="8" rtl="0">
              <a:spcBef>
                <a:spcPts val="0"/>
              </a:spcBef>
              <a:spcAft>
                <a:spcPts val="0"/>
              </a:spcAft>
              <a:buClr>
                <a:schemeClr val="accent2"/>
              </a:buClr>
              <a:buSzPts val="1800"/>
              <a:buNone/>
              <a:defRPr sz="1800">
                <a:solidFill>
                  <a:schemeClr val="accent2"/>
                </a:solidFill>
              </a:defRPr>
            </a:lvl9pPr>
          </a:lstStyle>
          <a:p>
            <a:endParaRPr/>
          </a:p>
        </p:txBody>
      </p:sp>
      <p:sp>
        <p:nvSpPr>
          <p:cNvPr id="220" name="Google Shape;220;p29"/>
          <p:cNvSpPr txBox="1">
            <a:spLocks noGrp="1"/>
          </p:cNvSpPr>
          <p:nvPr>
            <p:ph type="subTitle" idx="1"/>
          </p:nvPr>
        </p:nvSpPr>
        <p:spPr>
          <a:xfrm flipH="1">
            <a:off x="3275625" y="1728850"/>
            <a:ext cx="4575000" cy="11073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800"/>
              <a:buFont typeface="DM Sans"/>
              <a:buNone/>
              <a:defRPr sz="2000" b="1">
                <a:latin typeface="DM Sans"/>
                <a:ea typeface="DM Sans"/>
                <a:cs typeface="DM Sans"/>
                <a:sym typeface="DM Sans"/>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21" name="Google Shape;221;p29"/>
          <p:cNvSpPr/>
          <p:nvPr/>
        </p:nvSpPr>
        <p:spPr>
          <a:xfrm rot="-3415034" flipH="1">
            <a:off x="6361616" y="308997"/>
            <a:ext cx="4814608" cy="4095305"/>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9"/>
          <p:cNvSpPr/>
          <p:nvPr/>
        </p:nvSpPr>
        <p:spPr>
          <a:xfrm rot="-7977677">
            <a:off x="1649745" y="498156"/>
            <a:ext cx="1601627" cy="1536805"/>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9"/>
          <p:cNvSpPr/>
          <p:nvPr/>
        </p:nvSpPr>
        <p:spPr>
          <a:xfrm>
            <a:off x="7092213" y="3598577"/>
            <a:ext cx="1434654" cy="1265482"/>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24" name="Google Shape;224;p29"/>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Numbers and text">
  <p:cSld name="CUSTOM_24">
    <p:spTree>
      <p:nvGrpSpPr>
        <p:cNvPr id="1" name="Shape 225"/>
        <p:cNvGrpSpPr/>
        <p:nvPr/>
      </p:nvGrpSpPr>
      <p:grpSpPr>
        <a:xfrm>
          <a:off x="0" y="0"/>
          <a:ext cx="0" cy="0"/>
          <a:chOff x="0" y="0"/>
          <a:chExt cx="0" cy="0"/>
        </a:xfrm>
      </p:grpSpPr>
      <p:sp>
        <p:nvSpPr>
          <p:cNvPr id="226" name="Google Shape;226;p30"/>
          <p:cNvSpPr/>
          <p:nvPr/>
        </p:nvSpPr>
        <p:spPr>
          <a:xfrm rot="2465585" flipH="1">
            <a:off x="-2193957" y="2702195"/>
            <a:ext cx="4267802" cy="2625668"/>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30"/>
          <p:cNvSpPr/>
          <p:nvPr/>
        </p:nvSpPr>
        <p:spPr>
          <a:xfrm rot="-6430284" flipH="1">
            <a:off x="6992855" y="-1008460"/>
            <a:ext cx="3967958" cy="3604468"/>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30"/>
          <p:cNvSpPr/>
          <p:nvPr/>
        </p:nvSpPr>
        <p:spPr>
          <a:xfrm>
            <a:off x="-458900" y="-740250"/>
            <a:ext cx="2037008" cy="2154203"/>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30"/>
          <p:cNvSpPr txBox="1">
            <a:spLocks noGrp="1"/>
          </p:cNvSpPr>
          <p:nvPr>
            <p:ph type="subTitle" idx="1"/>
          </p:nvPr>
        </p:nvSpPr>
        <p:spPr>
          <a:xfrm>
            <a:off x="628701" y="3181975"/>
            <a:ext cx="21678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30" name="Google Shape;230;p30"/>
          <p:cNvSpPr txBox="1">
            <a:spLocks noGrp="1"/>
          </p:cNvSpPr>
          <p:nvPr>
            <p:ph type="subTitle" idx="2"/>
          </p:nvPr>
        </p:nvSpPr>
        <p:spPr>
          <a:xfrm>
            <a:off x="3488100" y="3181975"/>
            <a:ext cx="21678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31" name="Google Shape;231;p30"/>
          <p:cNvSpPr txBox="1">
            <a:spLocks noGrp="1"/>
          </p:cNvSpPr>
          <p:nvPr>
            <p:ph type="subTitle" idx="3"/>
          </p:nvPr>
        </p:nvSpPr>
        <p:spPr>
          <a:xfrm>
            <a:off x="628700" y="3649713"/>
            <a:ext cx="21678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32" name="Google Shape;232;p30"/>
          <p:cNvSpPr txBox="1">
            <a:spLocks noGrp="1"/>
          </p:cNvSpPr>
          <p:nvPr>
            <p:ph type="subTitle" idx="4"/>
          </p:nvPr>
        </p:nvSpPr>
        <p:spPr>
          <a:xfrm>
            <a:off x="3488100" y="3649713"/>
            <a:ext cx="21678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33" name="Google Shape;233;p30"/>
          <p:cNvSpPr txBox="1">
            <a:spLocks noGrp="1"/>
          </p:cNvSpPr>
          <p:nvPr>
            <p:ph type="title" hasCustomPrompt="1"/>
          </p:nvPr>
        </p:nvSpPr>
        <p:spPr>
          <a:xfrm>
            <a:off x="628699" y="1464438"/>
            <a:ext cx="2167800" cy="411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3000">
                <a:solidFill>
                  <a:schemeClr val="accent3"/>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34" name="Google Shape;234;p30"/>
          <p:cNvSpPr txBox="1">
            <a:spLocks noGrp="1"/>
          </p:cNvSpPr>
          <p:nvPr>
            <p:ph type="title" idx="5" hasCustomPrompt="1"/>
          </p:nvPr>
        </p:nvSpPr>
        <p:spPr>
          <a:xfrm>
            <a:off x="3456213" y="1464438"/>
            <a:ext cx="2167800" cy="411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3000">
                <a:solidFill>
                  <a:schemeClr val="accent5"/>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35" name="Google Shape;235;p30"/>
          <p:cNvSpPr txBox="1">
            <a:spLocks noGrp="1"/>
          </p:cNvSpPr>
          <p:nvPr>
            <p:ph type="subTitle" idx="6"/>
          </p:nvPr>
        </p:nvSpPr>
        <p:spPr>
          <a:xfrm>
            <a:off x="6347500" y="3181975"/>
            <a:ext cx="21678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36" name="Google Shape;236;p30"/>
          <p:cNvSpPr txBox="1">
            <a:spLocks noGrp="1"/>
          </p:cNvSpPr>
          <p:nvPr>
            <p:ph type="subTitle" idx="7"/>
          </p:nvPr>
        </p:nvSpPr>
        <p:spPr>
          <a:xfrm>
            <a:off x="6347488" y="3649713"/>
            <a:ext cx="21678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237" name="Google Shape;237;p30"/>
          <p:cNvSpPr txBox="1">
            <a:spLocks noGrp="1"/>
          </p:cNvSpPr>
          <p:nvPr>
            <p:ph type="title" idx="8" hasCustomPrompt="1"/>
          </p:nvPr>
        </p:nvSpPr>
        <p:spPr>
          <a:xfrm>
            <a:off x="6347501" y="1464438"/>
            <a:ext cx="2167800" cy="411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3000">
                <a:solidFill>
                  <a:schemeClr val="accent3"/>
                </a:solidFill>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r>
              <a:t>xx%</a:t>
            </a:r>
          </a:p>
        </p:txBody>
      </p:sp>
      <p:sp>
        <p:nvSpPr>
          <p:cNvPr id="238" name="Google Shape;238;p30"/>
          <p:cNvSpPr txBox="1">
            <a:spLocks noGrp="1"/>
          </p:cNvSpPr>
          <p:nvPr>
            <p:ph type="title" idx="9"/>
          </p:nvPr>
        </p:nvSpPr>
        <p:spPr>
          <a:xfrm>
            <a:off x="713250" y="523025"/>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239" name="Google Shape;239;p30"/>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Numbers and text 1">
  <p:cSld name="CUSTOM_25">
    <p:spTree>
      <p:nvGrpSpPr>
        <p:cNvPr id="1" name="Shape 240"/>
        <p:cNvGrpSpPr/>
        <p:nvPr/>
      </p:nvGrpSpPr>
      <p:grpSpPr>
        <a:xfrm>
          <a:off x="0" y="0"/>
          <a:ext cx="0" cy="0"/>
          <a:chOff x="0" y="0"/>
          <a:chExt cx="0" cy="0"/>
        </a:xfrm>
      </p:grpSpPr>
      <p:sp>
        <p:nvSpPr>
          <p:cNvPr id="241" name="Google Shape;241;p31"/>
          <p:cNvSpPr/>
          <p:nvPr/>
        </p:nvSpPr>
        <p:spPr>
          <a:xfrm rot="672094">
            <a:off x="5584289" y="562638"/>
            <a:ext cx="4680680" cy="4251900"/>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1"/>
          <p:cNvSpPr/>
          <p:nvPr/>
        </p:nvSpPr>
        <p:spPr>
          <a:xfrm rot="3414914">
            <a:off x="-1520563" y="790995"/>
            <a:ext cx="3987256" cy="3391668"/>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31"/>
          <p:cNvSpPr/>
          <p:nvPr/>
        </p:nvSpPr>
        <p:spPr>
          <a:xfrm rot="1095657">
            <a:off x="1778030" y="3865579"/>
            <a:ext cx="1021004" cy="1333445"/>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31"/>
          <p:cNvSpPr txBox="1">
            <a:spLocks noGrp="1"/>
          </p:cNvSpPr>
          <p:nvPr>
            <p:ph type="subTitle" idx="1"/>
          </p:nvPr>
        </p:nvSpPr>
        <p:spPr>
          <a:xfrm>
            <a:off x="2718750" y="1540138"/>
            <a:ext cx="37065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1600"/>
            </a:lvl1pPr>
            <a:lvl2pPr lvl="1" algn="r" rtl="0">
              <a:spcBef>
                <a:spcPts val="0"/>
              </a:spcBef>
              <a:spcAft>
                <a:spcPts val="0"/>
              </a:spcAft>
              <a:buSzPts val="1400"/>
              <a:buNone/>
              <a:defRPr/>
            </a:lvl2pPr>
            <a:lvl3pPr lvl="2" algn="r" rtl="0">
              <a:spcBef>
                <a:spcPts val="0"/>
              </a:spcBef>
              <a:spcAft>
                <a:spcPts val="0"/>
              </a:spcAft>
              <a:buSzPts val="1400"/>
              <a:buNone/>
              <a:defRPr/>
            </a:lvl3pPr>
            <a:lvl4pPr lvl="3" algn="r" rtl="0">
              <a:spcBef>
                <a:spcPts val="0"/>
              </a:spcBef>
              <a:spcAft>
                <a:spcPts val="0"/>
              </a:spcAft>
              <a:buSzPts val="1400"/>
              <a:buNone/>
              <a:defRPr/>
            </a:lvl4pPr>
            <a:lvl5pPr lvl="4" algn="r" rtl="0">
              <a:spcBef>
                <a:spcPts val="0"/>
              </a:spcBef>
              <a:spcAft>
                <a:spcPts val="0"/>
              </a:spcAft>
              <a:buSzPts val="1400"/>
              <a:buNone/>
              <a:defRPr/>
            </a:lvl5pPr>
            <a:lvl6pPr lvl="5" algn="r" rtl="0">
              <a:spcBef>
                <a:spcPts val="0"/>
              </a:spcBef>
              <a:spcAft>
                <a:spcPts val="0"/>
              </a:spcAft>
              <a:buSzPts val="1400"/>
              <a:buNone/>
              <a:defRPr/>
            </a:lvl6pPr>
            <a:lvl7pPr lvl="6" algn="r" rtl="0">
              <a:spcBef>
                <a:spcPts val="0"/>
              </a:spcBef>
              <a:spcAft>
                <a:spcPts val="0"/>
              </a:spcAft>
              <a:buSzPts val="1400"/>
              <a:buNone/>
              <a:defRPr/>
            </a:lvl7pPr>
            <a:lvl8pPr lvl="7" algn="r" rtl="0">
              <a:spcBef>
                <a:spcPts val="0"/>
              </a:spcBef>
              <a:spcAft>
                <a:spcPts val="0"/>
              </a:spcAft>
              <a:buSzPts val="1400"/>
              <a:buNone/>
              <a:defRPr/>
            </a:lvl8pPr>
            <a:lvl9pPr lvl="8" algn="r" rtl="0">
              <a:spcBef>
                <a:spcPts val="0"/>
              </a:spcBef>
              <a:spcAft>
                <a:spcPts val="0"/>
              </a:spcAft>
              <a:buSzPts val="1400"/>
              <a:buNone/>
              <a:defRPr/>
            </a:lvl9pPr>
          </a:lstStyle>
          <a:p>
            <a:endParaRPr/>
          </a:p>
        </p:txBody>
      </p:sp>
      <p:sp>
        <p:nvSpPr>
          <p:cNvPr id="245" name="Google Shape;245;p31"/>
          <p:cNvSpPr txBox="1">
            <a:spLocks noGrp="1"/>
          </p:cNvSpPr>
          <p:nvPr>
            <p:ph type="title" hasCustomPrompt="1"/>
          </p:nvPr>
        </p:nvSpPr>
        <p:spPr>
          <a:xfrm>
            <a:off x="2718750" y="967438"/>
            <a:ext cx="3706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4600">
                <a:solidFill>
                  <a:schemeClr val="accent1"/>
                </a:solidFill>
              </a:defRPr>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t>xx%</a:t>
            </a:r>
          </a:p>
        </p:txBody>
      </p:sp>
      <p:sp>
        <p:nvSpPr>
          <p:cNvPr id="246" name="Google Shape;246;p31"/>
          <p:cNvSpPr txBox="1">
            <a:spLocks noGrp="1"/>
          </p:cNvSpPr>
          <p:nvPr>
            <p:ph type="subTitle" idx="2"/>
          </p:nvPr>
        </p:nvSpPr>
        <p:spPr>
          <a:xfrm>
            <a:off x="2718750" y="2673663"/>
            <a:ext cx="37065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1600"/>
            </a:lvl1pPr>
            <a:lvl2pPr lvl="1" algn="r" rtl="0">
              <a:spcBef>
                <a:spcPts val="0"/>
              </a:spcBef>
              <a:spcAft>
                <a:spcPts val="0"/>
              </a:spcAft>
              <a:buSzPts val="1400"/>
              <a:buNone/>
              <a:defRPr/>
            </a:lvl2pPr>
            <a:lvl3pPr lvl="2" algn="r" rtl="0">
              <a:spcBef>
                <a:spcPts val="0"/>
              </a:spcBef>
              <a:spcAft>
                <a:spcPts val="0"/>
              </a:spcAft>
              <a:buSzPts val="1400"/>
              <a:buNone/>
              <a:defRPr/>
            </a:lvl3pPr>
            <a:lvl4pPr lvl="3" algn="r" rtl="0">
              <a:spcBef>
                <a:spcPts val="0"/>
              </a:spcBef>
              <a:spcAft>
                <a:spcPts val="0"/>
              </a:spcAft>
              <a:buSzPts val="1400"/>
              <a:buNone/>
              <a:defRPr/>
            </a:lvl4pPr>
            <a:lvl5pPr lvl="4" algn="r" rtl="0">
              <a:spcBef>
                <a:spcPts val="0"/>
              </a:spcBef>
              <a:spcAft>
                <a:spcPts val="0"/>
              </a:spcAft>
              <a:buSzPts val="1400"/>
              <a:buNone/>
              <a:defRPr/>
            </a:lvl5pPr>
            <a:lvl6pPr lvl="5" algn="r" rtl="0">
              <a:spcBef>
                <a:spcPts val="0"/>
              </a:spcBef>
              <a:spcAft>
                <a:spcPts val="0"/>
              </a:spcAft>
              <a:buSzPts val="1400"/>
              <a:buNone/>
              <a:defRPr/>
            </a:lvl6pPr>
            <a:lvl7pPr lvl="6" algn="r" rtl="0">
              <a:spcBef>
                <a:spcPts val="0"/>
              </a:spcBef>
              <a:spcAft>
                <a:spcPts val="0"/>
              </a:spcAft>
              <a:buSzPts val="1400"/>
              <a:buNone/>
              <a:defRPr/>
            </a:lvl7pPr>
            <a:lvl8pPr lvl="7" algn="r" rtl="0">
              <a:spcBef>
                <a:spcPts val="0"/>
              </a:spcBef>
              <a:spcAft>
                <a:spcPts val="0"/>
              </a:spcAft>
              <a:buSzPts val="1400"/>
              <a:buNone/>
              <a:defRPr/>
            </a:lvl8pPr>
            <a:lvl9pPr lvl="8" algn="r" rtl="0">
              <a:spcBef>
                <a:spcPts val="0"/>
              </a:spcBef>
              <a:spcAft>
                <a:spcPts val="0"/>
              </a:spcAft>
              <a:buSzPts val="1400"/>
              <a:buNone/>
              <a:defRPr/>
            </a:lvl9pPr>
          </a:lstStyle>
          <a:p>
            <a:endParaRPr/>
          </a:p>
        </p:txBody>
      </p:sp>
      <p:sp>
        <p:nvSpPr>
          <p:cNvPr id="247" name="Google Shape;247;p31"/>
          <p:cNvSpPr txBox="1">
            <a:spLocks noGrp="1"/>
          </p:cNvSpPr>
          <p:nvPr>
            <p:ph type="title" idx="3" hasCustomPrompt="1"/>
          </p:nvPr>
        </p:nvSpPr>
        <p:spPr>
          <a:xfrm>
            <a:off x="2718750" y="2100933"/>
            <a:ext cx="3706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4600">
                <a:solidFill>
                  <a:schemeClr val="accent1"/>
                </a:solidFill>
              </a:defRPr>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t>xx%</a:t>
            </a:r>
          </a:p>
        </p:txBody>
      </p:sp>
      <p:sp>
        <p:nvSpPr>
          <p:cNvPr id="248" name="Google Shape;248;p31"/>
          <p:cNvSpPr txBox="1">
            <a:spLocks noGrp="1"/>
          </p:cNvSpPr>
          <p:nvPr>
            <p:ph type="subTitle" idx="4"/>
          </p:nvPr>
        </p:nvSpPr>
        <p:spPr>
          <a:xfrm>
            <a:off x="2718750" y="3807163"/>
            <a:ext cx="37065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1600"/>
            </a:lvl1pPr>
            <a:lvl2pPr lvl="1" algn="r" rtl="0">
              <a:spcBef>
                <a:spcPts val="0"/>
              </a:spcBef>
              <a:spcAft>
                <a:spcPts val="0"/>
              </a:spcAft>
              <a:buSzPts val="1400"/>
              <a:buNone/>
              <a:defRPr/>
            </a:lvl2pPr>
            <a:lvl3pPr lvl="2" algn="r" rtl="0">
              <a:spcBef>
                <a:spcPts val="0"/>
              </a:spcBef>
              <a:spcAft>
                <a:spcPts val="0"/>
              </a:spcAft>
              <a:buSzPts val="1400"/>
              <a:buNone/>
              <a:defRPr/>
            </a:lvl3pPr>
            <a:lvl4pPr lvl="3" algn="r" rtl="0">
              <a:spcBef>
                <a:spcPts val="0"/>
              </a:spcBef>
              <a:spcAft>
                <a:spcPts val="0"/>
              </a:spcAft>
              <a:buSzPts val="1400"/>
              <a:buNone/>
              <a:defRPr/>
            </a:lvl4pPr>
            <a:lvl5pPr lvl="4" algn="r" rtl="0">
              <a:spcBef>
                <a:spcPts val="0"/>
              </a:spcBef>
              <a:spcAft>
                <a:spcPts val="0"/>
              </a:spcAft>
              <a:buSzPts val="1400"/>
              <a:buNone/>
              <a:defRPr/>
            </a:lvl5pPr>
            <a:lvl6pPr lvl="5" algn="r" rtl="0">
              <a:spcBef>
                <a:spcPts val="0"/>
              </a:spcBef>
              <a:spcAft>
                <a:spcPts val="0"/>
              </a:spcAft>
              <a:buSzPts val="1400"/>
              <a:buNone/>
              <a:defRPr/>
            </a:lvl6pPr>
            <a:lvl7pPr lvl="6" algn="r" rtl="0">
              <a:spcBef>
                <a:spcPts val="0"/>
              </a:spcBef>
              <a:spcAft>
                <a:spcPts val="0"/>
              </a:spcAft>
              <a:buSzPts val="1400"/>
              <a:buNone/>
              <a:defRPr/>
            </a:lvl7pPr>
            <a:lvl8pPr lvl="7" algn="r" rtl="0">
              <a:spcBef>
                <a:spcPts val="0"/>
              </a:spcBef>
              <a:spcAft>
                <a:spcPts val="0"/>
              </a:spcAft>
              <a:buSzPts val="1400"/>
              <a:buNone/>
              <a:defRPr/>
            </a:lvl8pPr>
            <a:lvl9pPr lvl="8" algn="r" rtl="0">
              <a:spcBef>
                <a:spcPts val="0"/>
              </a:spcBef>
              <a:spcAft>
                <a:spcPts val="0"/>
              </a:spcAft>
              <a:buSzPts val="1400"/>
              <a:buNone/>
              <a:defRPr/>
            </a:lvl9pPr>
          </a:lstStyle>
          <a:p>
            <a:endParaRPr/>
          </a:p>
        </p:txBody>
      </p:sp>
      <p:sp>
        <p:nvSpPr>
          <p:cNvPr id="249" name="Google Shape;249;p31"/>
          <p:cNvSpPr txBox="1">
            <a:spLocks noGrp="1"/>
          </p:cNvSpPr>
          <p:nvPr>
            <p:ph type="title" idx="5" hasCustomPrompt="1"/>
          </p:nvPr>
        </p:nvSpPr>
        <p:spPr>
          <a:xfrm>
            <a:off x="2718750" y="3234463"/>
            <a:ext cx="37065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4600">
                <a:solidFill>
                  <a:schemeClr val="accent1"/>
                </a:solidFill>
              </a:defRPr>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r>
              <a:t>xx%</a:t>
            </a: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list">
  <p:cSld name="CUSTOM_22">
    <p:spTree>
      <p:nvGrpSpPr>
        <p:cNvPr id="1" name="Shape 250"/>
        <p:cNvGrpSpPr/>
        <p:nvPr/>
      </p:nvGrpSpPr>
      <p:grpSpPr>
        <a:xfrm>
          <a:off x="0" y="0"/>
          <a:ext cx="0" cy="0"/>
          <a:chOff x="0" y="0"/>
          <a:chExt cx="0" cy="0"/>
        </a:xfrm>
      </p:grpSpPr>
      <p:sp>
        <p:nvSpPr>
          <p:cNvPr id="251" name="Google Shape;251;p32"/>
          <p:cNvSpPr/>
          <p:nvPr/>
        </p:nvSpPr>
        <p:spPr>
          <a:xfrm rot="-1781954">
            <a:off x="6294084" y="45611"/>
            <a:ext cx="4658414" cy="476516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2"/>
          <p:cNvSpPr/>
          <p:nvPr/>
        </p:nvSpPr>
        <p:spPr>
          <a:xfrm>
            <a:off x="6619750" y="1260100"/>
            <a:ext cx="1269687" cy="1658228"/>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2"/>
          <p:cNvSpPr/>
          <p:nvPr/>
        </p:nvSpPr>
        <p:spPr>
          <a:xfrm rot="1145765" flipH="1">
            <a:off x="-1426013" y="-803761"/>
            <a:ext cx="3397353" cy="3383266"/>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2"/>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55" name="Google Shape;255;p32"/>
          <p:cNvSpPr txBox="1">
            <a:spLocks noGrp="1"/>
          </p:cNvSpPr>
          <p:nvPr>
            <p:ph type="subTitle" idx="1"/>
          </p:nvPr>
        </p:nvSpPr>
        <p:spPr>
          <a:xfrm>
            <a:off x="897675" y="1577850"/>
            <a:ext cx="4809300" cy="24897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a:endParaRPr/>
          </a:p>
        </p:txBody>
      </p:sp>
      <p:pic>
        <p:nvPicPr>
          <p:cNvPr id="256" name="Google Shape;256;p32"/>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1">
  <p:cSld name="CUSTOM_32_1">
    <p:spTree>
      <p:nvGrpSpPr>
        <p:cNvPr id="1" name="Shape 257"/>
        <p:cNvGrpSpPr/>
        <p:nvPr/>
      </p:nvGrpSpPr>
      <p:grpSpPr>
        <a:xfrm>
          <a:off x="0" y="0"/>
          <a:ext cx="0" cy="0"/>
          <a:chOff x="0" y="0"/>
          <a:chExt cx="0" cy="0"/>
        </a:xfrm>
      </p:grpSpPr>
      <p:sp>
        <p:nvSpPr>
          <p:cNvPr id="258" name="Google Shape;258;p33"/>
          <p:cNvSpPr/>
          <p:nvPr/>
        </p:nvSpPr>
        <p:spPr>
          <a:xfrm rot="-1690000">
            <a:off x="4770052" y="3432202"/>
            <a:ext cx="4311133" cy="2652327"/>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3"/>
          <p:cNvSpPr/>
          <p:nvPr/>
        </p:nvSpPr>
        <p:spPr>
          <a:xfrm rot="-8976185">
            <a:off x="-892229" y="695729"/>
            <a:ext cx="3210901" cy="3197587"/>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3"/>
          <p:cNvSpPr txBox="1">
            <a:spLocks noGrp="1"/>
          </p:cNvSpPr>
          <p:nvPr>
            <p:ph type="title"/>
          </p:nvPr>
        </p:nvSpPr>
        <p:spPr>
          <a:xfrm>
            <a:off x="1569450" y="1152050"/>
            <a:ext cx="6005100" cy="1516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4200"/>
              <a:buFont typeface="Montserrat Black"/>
              <a:buNone/>
              <a:defRPr sz="3600" b="0">
                <a:solidFill>
                  <a:schemeClr val="accent1"/>
                </a:solidFill>
                <a:latin typeface="Montserrat Black"/>
                <a:ea typeface="Montserrat Black"/>
                <a:cs typeface="Montserrat Black"/>
                <a:sym typeface="Montserrat Black"/>
              </a:defRPr>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261" name="Google Shape;261;p33"/>
          <p:cNvSpPr txBox="1">
            <a:spLocks noGrp="1"/>
          </p:cNvSpPr>
          <p:nvPr>
            <p:ph type="subTitle" idx="1"/>
          </p:nvPr>
        </p:nvSpPr>
        <p:spPr>
          <a:xfrm>
            <a:off x="1569450" y="2756350"/>
            <a:ext cx="60051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Font typeface="DM Sans"/>
              <a:buNone/>
              <a:defRPr b="1">
                <a:solidFill>
                  <a:schemeClr val="accent2"/>
                </a:solidFill>
                <a:latin typeface="DM Sans"/>
                <a:ea typeface="DM Sans"/>
                <a:cs typeface="DM Sans"/>
                <a:sym typeface="DM Sans"/>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pic>
        <p:nvPicPr>
          <p:cNvPr id="262" name="Google Shape;262;p33"/>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One column text 2">
  <p:cSld name="CUSTOM_24_1">
    <p:spTree>
      <p:nvGrpSpPr>
        <p:cNvPr id="1" name="Shape 263"/>
        <p:cNvGrpSpPr/>
        <p:nvPr/>
      </p:nvGrpSpPr>
      <p:grpSpPr>
        <a:xfrm>
          <a:off x="0" y="0"/>
          <a:ext cx="0" cy="0"/>
          <a:chOff x="0" y="0"/>
          <a:chExt cx="0" cy="0"/>
        </a:xfrm>
      </p:grpSpPr>
      <p:sp>
        <p:nvSpPr>
          <p:cNvPr id="264" name="Google Shape;264;p34"/>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65" name="Google Shape;265;p34"/>
          <p:cNvSpPr txBox="1">
            <a:spLocks noGrp="1"/>
          </p:cNvSpPr>
          <p:nvPr>
            <p:ph type="subTitle" idx="1"/>
          </p:nvPr>
        </p:nvSpPr>
        <p:spPr>
          <a:xfrm>
            <a:off x="713250" y="1123450"/>
            <a:ext cx="7717500" cy="3442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800"/>
              <a:buFont typeface="DM Sans Medium"/>
              <a:buAutoNum type="arabicPeriod"/>
              <a:defRPr sz="1600">
                <a:latin typeface="DM Sans Medium"/>
                <a:ea typeface="DM Sans Medium"/>
                <a:cs typeface="DM Sans Medium"/>
                <a:sym typeface="DM Sans Medium"/>
              </a:defRPr>
            </a:lvl1pPr>
            <a:lvl2pPr lvl="1" rtl="0">
              <a:spcBef>
                <a:spcPts val="0"/>
              </a:spcBef>
              <a:spcAft>
                <a:spcPts val="0"/>
              </a:spcAft>
              <a:buClr>
                <a:schemeClr val="accent1"/>
              </a:buClr>
              <a:buSzPts val="1400"/>
              <a:buAutoNum type="alphaLcPeriod"/>
              <a:defRPr sz="1600"/>
            </a:lvl2pPr>
            <a:lvl3pPr lvl="2" rtl="0">
              <a:spcBef>
                <a:spcPts val="0"/>
              </a:spcBef>
              <a:spcAft>
                <a:spcPts val="0"/>
              </a:spcAft>
              <a:buSzPts val="1400"/>
              <a:buAutoNum type="romanLcPeriod"/>
              <a:defRPr/>
            </a:lvl3pPr>
            <a:lvl4pPr lvl="3" rtl="0">
              <a:spcBef>
                <a:spcPts val="0"/>
              </a:spcBef>
              <a:spcAft>
                <a:spcPts val="0"/>
              </a:spcAft>
              <a:buSzPts val="1400"/>
              <a:buAutoNum type="arabicPeriod"/>
              <a:defRPr/>
            </a:lvl4pPr>
            <a:lvl5pPr lvl="4" rtl="0">
              <a:spcBef>
                <a:spcPts val="0"/>
              </a:spcBef>
              <a:spcAft>
                <a:spcPts val="0"/>
              </a:spcAft>
              <a:buSzPts val="1400"/>
              <a:buAutoNum type="alphaLcPeriod"/>
              <a:defRPr/>
            </a:lvl5pPr>
            <a:lvl6pPr lvl="5" rtl="0">
              <a:spcBef>
                <a:spcPts val="0"/>
              </a:spcBef>
              <a:spcAft>
                <a:spcPts val="0"/>
              </a:spcAft>
              <a:buSzPts val="1400"/>
              <a:buAutoNum type="romanLcPeriod"/>
              <a:defRPr/>
            </a:lvl6pPr>
            <a:lvl7pPr lvl="6" rtl="0">
              <a:spcBef>
                <a:spcPts val="0"/>
              </a:spcBef>
              <a:spcAft>
                <a:spcPts val="0"/>
              </a:spcAft>
              <a:buSzPts val="1400"/>
              <a:buAutoNum type="arabicPeriod"/>
              <a:defRPr/>
            </a:lvl7pPr>
            <a:lvl8pPr lvl="7" rtl="0">
              <a:spcBef>
                <a:spcPts val="0"/>
              </a:spcBef>
              <a:spcAft>
                <a:spcPts val="0"/>
              </a:spcAft>
              <a:buSzPts val="1400"/>
              <a:buAutoNum type="alphaLcPeriod"/>
              <a:defRPr/>
            </a:lvl8pPr>
            <a:lvl9pPr lvl="8" rtl="0">
              <a:spcBef>
                <a:spcPts val="0"/>
              </a:spcBef>
              <a:spcAft>
                <a:spcPts val="0"/>
              </a:spcAft>
              <a:buSzPts val="1400"/>
              <a:buAutoNum type="romanLcPeriod"/>
              <a:defRPr/>
            </a:lvl9pPr>
          </a:lstStyle>
          <a:p>
            <a:endParaRPr/>
          </a:p>
        </p:txBody>
      </p:sp>
      <p:sp>
        <p:nvSpPr>
          <p:cNvPr id="266" name="Google Shape;266;p34"/>
          <p:cNvSpPr/>
          <p:nvPr/>
        </p:nvSpPr>
        <p:spPr>
          <a:xfrm>
            <a:off x="-598400" y="3985675"/>
            <a:ext cx="1844545" cy="1627040"/>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4"/>
          <p:cNvSpPr/>
          <p:nvPr/>
        </p:nvSpPr>
        <p:spPr>
          <a:xfrm rot="7619243">
            <a:off x="7150868" y="2766901"/>
            <a:ext cx="3210914" cy="3197601"/>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68" name="Google Shape;268;p34"/>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3">
  <p:cSld name="CUSTOM_23">
    <p:spTree>
      <p:nvGrpSpPr>
        <p:cNvPr id="1" name="Shape 269"/>
        <p:cNvGrpSpPr/>
        <p:nvPr/>
      </p:nvGrpSpPr>
      <p:grpSpPr>
        <a:xfrm>
          <a:off x="0" y="0"/>
          <a:ext cx="0" cy="0"/>
          <a:chOff x="0" y="0"/>
          <a:chExt cx="0" cy="0"/>
        </a:xfrm>
      </p:grpSpPr>
      <p:sp>
        <p:nvSpPr>
          <p:cNvPr id="270" name="Google Shape;270;p35"/>
          <p:cNvSpPr txBox="1">
            <a:spLocks noGrp="1"/>
          </p:cNvSpPr>
          <p:nvPr>
            <p:ph type="title"/>
          </p:nvPr>
        </p:nvSpPr>
        <p:spPr>
          <a:xfrm>
            <a:off x="713225" y="1505738"/>
            <a:ext cx="4450800" cy="12699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271" name="Google Shape;271;p35"/>
          <p:cNvSpPr txBox="1">
            <a:spLocks noGrp="1"/>
          </p:cNvSpPr>
          <p:nvPr>
            <p:ph type="subTitle" idx="1"/>
          </p:nvPr>
        </p:nvSpPr>
        <p:spPr>
          <a:xfrm>
            <a:off x="713225" y="2725763"/>
            <a:ext cx="3231600" cy="9120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8C353C"/>
              </a:buClr>
              <a:buSzPts val="1600"/>
              <a:buFont typeface="DM Sans Medium"/>
              <a:buChar char="●"/>
              <a:defRPr sz="1600">
                <a:latin typeface="DM Sans Medium"/>
                <a:ea typeface="DM Sans Medium"/>
                <a:cs typeface="DM Sans Medium"/>
                <a:sym typeface="DM Sans Medium"/>
              </a:defRPr>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a:endParaRPr/>
          </a:p>
        </p:txBody>
      </p:sp>
      <p:sp>
        <p:nvSpPr>
          <p:cNvPr id="272" name="Google Shape;272;p35"/>
          <p:cNvSpPr/>
          <p:nvPr/>
        </p:nvSpPr>
        <p:spPr>
          <a:xfrm rot="-5035031" flipH="1">
            <a:off x="4206940" y="751857"/>
            <a:ext cx="7221377" cy="4442980"/>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5"/>
          <p:cNvSpPr/>
          <p:nvPr/>
        </p:nvSpPr>
        <p:spPr>
          <a:xfrm rot="5400000">
            <a:off x="-2021747" y="2268334"/>
            <a:ext cx="4906632" cy="319691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5"/>
          <p:cNvSpPr/>
          <p:nvPr/>
        </p:nvSpPr>
        <p:spPr>
          <a:xfrm>
            <a:off x="1280800" y="-652650"/>
            <a:ext cx="1871779" cy="1796023"/>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5" name="Google Shape;275;p35"/>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One column text 4">
  <p:cSld name="CUSTOM_27">
    <p:spTree>
      <p:nvGrpSpPr>
        <p:cNvPr id="1" name="Shape 276"/>
        <p:cNvGrpSpPr/>
        <p:nvPr/>
      </p:nvGrpSpPr>
      <p:grpSpPr>
        <a:xfrm>
          <a:off x="0" y="0"/>
          <a:ext cx="0" cy="0"/>
          <a:chOff x="0" y="0"/>
          <a:chExt cx="0" cy="0"/>
        </a:xfrm>
      </p:grpSpPr>
      <p:sp>
        <p:nvSpPr>
          <p:cNvPr id="277" name="Google Shape;277;p36"/>
          <p:cNvSpPr/>
          <p:nvPr/>
        </p:nvSpPr>
        <p:spPr>
          <a:xfrm rot="-1408952">
            <a:off x="7039333" y="962822"/>
            <a:ext cx="3561578" cy="4437854"/>
          </a:xfrm>
          <a:custGeom>
            <a:avLst/>
            <a:gdLst/>
            <a:ahLst/>
            <a:cxnLst/>
            <a:rect l="l" t="t" r="r" b="b"/>
            <a:pathLst>
              <a:path w="15146" h="21250" extrusionOk="0">
                <a:moveTo>
                  <a:pt x="2903" y="12143"/>
                </a:moveTo>
                <a:cubicBezTo>
                  <a:pt x="1936" y="10308"/>
                  <a:pt x="234" y="9174"/>
                  <a:pt x="201" y="6972"/>
                </a:cubicBezTo>
                <a:cubicBezTo>
                  <a:pt x="1" y="1"/>
                  <a:pt x="7773" y="1769"/>
                  <a:pt x="11209" y="4637"/>
                </a:cubicBezTo>
                <a:cubicBezTo>
                  <a:pt x="13877" y="6839"/>
                  <a:pt x="15145" y="10208"/>
                  <a:pt x="14178" y="13544"/>
                </a:cubicBezTo>
                <a:cubicBezTo>
                  <a:pt x="13310" y="16379"/>
                  <a:pt x="10141" y="21249"/>
                  <a:pt x="6472" y="20349"/>
                </a:cubicBezTo>
                <a:cubicBezTo>
                  <a:pt x="3203" y="19581"/>
                  <a:pt x="4070" y="14811"/>
                  <a:pt x="3070" y="12476"/>
                </a:cubicBezTo>
                <a:cubicBezTo>
                  <a:pt x="3036" y="12343"/>
                  <a:pt x="2970" y="12243"/>
                  <a:pt x="2903" y="12143"/>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6"/>
          <p:cNvSpPr/>
          <p:nvPr/>
        </p:nvSpPr>
        <p:spPr>
          <a:xfrm rot="5400000" flipH="1">
            <a:off x="-1331519" y="-591459"/>
            <a:ext cx="5570538" cy="3629454"/>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6"/>
          <p:cNvSpPr/>
          <p:nvPr/>
        </p:nvSpPr>
        <p:spPr>
          <a:xfrm rot="-7977677">
            <a:off x="1465320" y="3454594"/>
            <a:ext cx="1601627" cy="1536805"/>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80" name="Google Shape;280;p36"/>
          <p:cNvGrpSpPr/>
          <p:nvPr/>
        </p:nvGrpSpPr>
        <p:grpSpPr>
          <a:xfrm>
            <a:off x="5084307" y="-1054185"/>
            <a:ext cx="2304462" cy="2293869"/>
            <a:chOff x="2414491" y="671177"/>
            <a:chExt cx="1830972" cy="1822411"/>
          </a:xfrm>
        </p:grpSpPr>
        <p:sp>
          <p:nvSpPr>
            <p:cNvPr id="281" name="Google Shape;281;p36"/>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6"/>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6"/>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6"/>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6"/>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6"/>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6"/>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6"/>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6"/>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6"/>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6"/>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6"/>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6"/>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6"/>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6"/>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6"/>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6"/>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6"/>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6"/>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6"/>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6"/>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6"/>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6"/>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6"/>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6"/>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6"/>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6"/>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6"/>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6"/>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6"/>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6"/>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6"/>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6"/>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6"/>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5" name="Google Shape;315;p36"/>
          <p:cNvSpPr txBox="1">
            <a:spLocks noGrp="1"/>
          </p:cNvSpPr>
          <p:nvPr>
            <p:ph type="title"/>
          </p:nvPr>
        </p:nvSpPr>
        <p:spPr>
          <a:xfrm>
            <a:off x="2690725" y="1505725"/>
            <a:ext cx="3858900" cy="11481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00"/>
              <a:buFont typeface="Montserrat Black"/>
              <a:buNone/>
              <a:defRPr sz="6000" b="0">
                <a:solidFill>
                  <a:schemeClr val="accent1"/>
                </a:solidFill>
                <a:latin typeface="Montserrat Black"/>
                <a:ea typeface="Montserrat Black"/>
                <a:cs typeface="Montserrat Black"/>
                <a:sym typeface="Montserrat Black"/>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16" name="Google Shape;316;p36"/>
          <p:cNvSpPr txBox="1">
            <a:spLocks noGrp="1"/>
          </p:cNvSpPr>
          <p:nvPr>
            <p:ph type="subTitle" idx="1"/>
          </p:nvPr>
        </p:nvSpPr>
        <p:spPr>
          <a:xfrm>
            <a:off x="2690725" y="2725750"/>
            <a:ext cx="3858900" cy="9120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8C353C"/>
              </a:buClr>
              <a:buSzPts val="1600"/>
              <a:buFont typeface="Nunito"/>
              <a:buChar char="●"/>
              <a:defRPr sz="1600"/>
            </a:lvl1pPr>
            <a:lvl2pPr lvl="1" rtl="0">
              <a:spcBef>
                <a:spcPts val="0"/>
              </a:spcBef>
              <a:spcAft>
                <a:spcPts val="0"/>
              </a:spcAft>
              <a:buClr>
                <a:schemeClr val="dk1"/>
              </a:buClr>
              <a:buSzPts val="1600"/>
              <a:buFont typeface="Nunito"/>
              <a:buChar char="○"/>
              <a:defRPr/>
            </a:lvl2pPr>
            <a:lvl3pPr lvl="2" rtl="0">
              <a:spcBef>
                <a:spcPts val="0"/>
              </a:spcBef>
              <a:spcAft>
                <a:spcPts val="0"/>
              </a:spcAft>
              <a:buClr>
                <a:schemeClr val="dk1"/>
              </a:buClr>
              <a:buSzPts val="1600"/>
              <a:buFont typeface="Nunito"/>
              <a:buChar char="■"/>
              <a:defRPr/>
            </a:lvl3pPr>
            <a:lvl4pPr lvl="3" rtl="0">
              <a:spcBef>
                <a:spcPts val="0"/>
              </a:spcBef>
              <a:spcAft>
                <a:spcPts val="0"/>
              </a:spcAft>
              <a:buClr>
                <a:schemeClr val="dk1"/>
              </a:buClr>
              <a:buSzPts val="1600"/>
              <a:buFont typeface="Nunito"/>
              <a:buChar char="●"/>
              <a:defRPr/>
            </a:lvl4pPr>
            <a:lvl5pPr lvl="4" rtl="0">
              <a:spcBef>
                <a:spcPts val="0"/>
              </a:spcBef>
              <a:spcAft>
                <a:spcPts val="0"/>
              </a:spcAft>
              <a:buClr>
                <a:schemeClr val="dk1"/>
              </a:buClr>
              <a:buSzPts val="1600"/>
              <a:buFont typeface="Nunito"/>
              <a:buChar char="○"/>
              <a:defRPr/>
            </a:lvl5pPr>
            <a:lvl6pPr lvl="5" rtl="0">
              <a:spcBef>
                <a:spcPts val="0"/>
              </a:spcBef>
              <a:spcAft>
                <a:spcPts val="0"/>
              </a:spcAft>
              <a:buClr>
                <a:schemeClr val="dk1"/>
              </a:buClr>
              <a:buSzPts val="1600"/>
              <a:buFont typeface="Nunito"/>
              <a:buChar char="■"/>
              <a:defRPr/>
            </a:lvl6pPr>
            <a:lvl7pPr lvl="6" rtl="0">
              <a:spcBef>
                <a:spcPts val="0"/>
              </a:spcBef>
              <a:spcAft>
                <a:spcPts val="0"/>
              </a:spcAft>
              <a:buClr>
                <a:schemeClr val="dk1"/>
              </a:buClr>
              <a:buSzPts val="1600"/>
              <a:buFont typeface="Nunito"/>
              <a:buChar char="●"/>
              <a:defRPr/>
            </a:lvl7pPr>
            <a:lvl8pPr lvl="7" rtl="0">
              <a:spcBef>
                <a:spcPts val="0"/>
              </a:spcBef>
              <a:spcAft>
                <a:spcPts val="0"/>
              </a:spcAft>
              <a:buClr>
                <a:schemeClr val="dk1"/>
              </a:buClr>
              <a:buSzPts val="1600"/>
              <a:buFont typeface="Nunito"/>
              <a:buChar char="○"/>
              <a:defRPr/>
            </a:lvl8pPr>
            <a:lvl9pPr lvl="8" rtl="0">
              <a:spcBef>
                <a:spcPts val="0"/>
              </a:spcBef>
              <a:spcAft>
                <a:spcPts val="0"/>
              </a:spcAft>
              <a:buClr>
                <a:schemeClr val="dk1"/>
              </a:buClr>
              <a:buSzPts val="1600"/>
              <a:buFont typeface="Nunito"/>
              <a:buChar char="■"/>
              <a:defRPr/>
            </a:lvl9pPr>
          </a:lstStyle>
          <a:p>
            <a:endParaRPr/>
          </a:p>
        </p:txBody>
      </p:sp>
      <p:pic>
        <p:nvPicPr>
          <p:cNvPr id="317" name="Google Shape;317;p36"/>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1">
  <p:cSld name="CUSTOM_33">
    <p:spTree>
      <p:nvGrpSpPr>
        <p:cNvPr id="1" name="Shape 318"/>
        <p:cNvGrpSpPr/>
        <p:nvPr/>
      </p:nvGrpSpPr>
      <p:grpSpPr>
        <a:xfrm>
          <a:off x="0" y="0"/>
          <a:ext cx="0" cy="0"/>
          <a:chOff x="0" y="0"/>
          <a:chExt cx="0" cy="0"/>
        </a:xfrm>
      </p:grpSpPr>
      <p:sp>
        <p:nvSpPr>
          <p:cNvPr id="319" name="Google Shape;319;p37"/>
          <p:cNvSpPr/>
          <p:nvPr/>
        </p:nvSpPr>
        <p:spPr>
          <a:xfrm rot="-5620610">
            <a:off x="7759237" y="345401"/>
            <a:ext cx="3242370" cy="3111144"/>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7"/>
          <p:cNvSpPr/>
          <p:nvPr/>
        </p:nvSpPr>
        <p:spPr>
          <a:xfrm rot="-5400000" flipH="1">
            <a:off x="-700258" y="2716121"/>
            <a:ext cx="3397312" cy="3383225"/>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7"/>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22" name="Google Shape;322;p37"/>
          <p:cNvSpPr txBox="1">
            <a:spLocks noGrp="1"/>
          </p:cNvSpPr>
          <p:nvPr>
            <p:ph type="subTitle" idx="1"/>
          </p:nvPr>
        </p:nvSpPr>
        <p:spPr>
          <a:xfrm>
            <a:off x="5403875" y="1333525"/>
            <a:ext cx="2167800" cy="4545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800"/>
              <a:buFont typeface="Montserrat ExtraBold"/>
              <a:buNone/>
              <a:defRPr sz="22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2pPr>
            <a:lvl3pPr lvl="2"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3pPr>
            <a:lvl4pPr lvl="3"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4pPr>
            <a:lvl5pPr lvl="4"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5pPr>
            <a:lvl6pPr lvl="5"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6pPr>
            <a:lvl7pPr lvl="6"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7pPr>
            <a:lvl8pPr lvl="7"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8pPr>
            <a:lvl9pPr lvl="8"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9pPr>
          </a:lstStyle>
          <a:p>
            <a:endParaRPr/>
          </a:p>
        </p:txBody>
      </p:sp>
      <p:sp>
        <p:nvSpPr>
          <p:cNvPr id="323" name="Google Shape;323;p37"/>
          <p:cNvSpPr txBox="1">
            <a:spLocks noGrp="1"/>
          </p:cNvSpPr>
          <p:nvPr>
            <p:ph type="subTitle" idx="2"/>
          </p:nvPr>
        </p:nvSpPr>
        <p:spPr>
          <a:xfrm>
            <a:off x="5403875" y="2852975"/>
            <a:ext cx="2167800" cy="4545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800"/>
              <a:buFont typeface="Montserrat ExtraBold"/>
              <a:buNone/>
              <a:defRPr sz="220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2pPr>
            <a:lvl3pPr lvl="2"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3pPr>
            <a:lvl4pPr lvl="3"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4pPr>
            <a:lvl5pPr lvl="4"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5pPr>
            <a:lvl6pPr lvl="5"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6pPr>
            <a:lvl7pPr lvl="6"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7pPr>
            <a:lvl8pPr lvl="7"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8pPr>
            <a:lvl9pPr lvl="8" rtl="0">
              <a:spcBef>
                <a:spcPts val="0"/>
              </a:spcBef>
              <a:spcAft>
                <a:spcPts val="0"/>
              </a:spcAft>
              <a:buSzPts val="1400"/>
              <a:buFont typeface="Montserrat ExtraBold"/>
              <a:buNone/>
              <a:defRPr>
                <a:latin typeface="Montserrat ExtraBold"/>
                <a:ea typeface="Montserrat ExtraBold"/>
                <a:cs typeface="Montserrat ExtraBold"/>
                <a:sym typeface="Montserrat ExtraBold"/>
              </a:defRPr>
            </a:lvl9pPr>
          </a:lstStyle>
          <a:p>
            <a:endParaRPr/>
          </a:p>
        </p:txBody>
      </p:sp>
      <p:sp>
        <p:nvSpPr>
          <p:cNvPr id="324" name="Google Shape;324;p37"/>
          <p:cNvSpPr txBox="1">
            <a:spLocks noGrp="1"/>
          </p:cNvSpPr>
          <p:nvPr>
            <p:ph type="subTitle" idx="3"/>
          </p:nvPr>
        </p:nvSpPr>
        <p:spPr>
          <a:xfrm>
            <a:off x="5403875" y="1839280"/>
            <a:ext cx="2167800" cy="814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25" name="Google Shape;325;p37"/>
          <p:cNvSpPr txBox="1">
            <a:spLocks noGrp="1"/>
          </p:cNvSpPr>
          <p:nvPr>
            <p:ph type="subTitle" idx="4"/>
          </p:nvPr>
        </p:nvSpPr>
        <p:spPr>
          <a:xfrm>
            <a:off x="5403875" y="3358730"/>
            <a:ext cx="2167800" cy="814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pic>
        <p:nvPicPr>
          <p:cNvPr id="326" name="Google Shape;326;p37"/>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upport organisations">
  <p:cSld name="CUSTOM_28">
    <p:spTree>
      <p:nvGrpSpPr>
        <p:cNvPr id="1" name="Shape 327"/>
        <p:cNvGrpSpPr/>
        <p:nvPr/>
      </p:nvGrpSpPr>
      <p:grpSpPr>
        <a:xfrm>
          <a:off x="0" y="0"/>
          <a:ext cx="0" cy="0"/>
          <a:chOff x="0" y="0"/>
          <a:chExt cx="0" cy="0"/>
        </a:xfrm>
      </p:grpSpPr>
      <p:sp>
        <p:nvSpPr>
          <p:cNvPr id="328" name="Google Shape;328;p38"/>
          <p:cNvSpPr/>
          <p:nvPr/>
        </p:nvSpPr>
        <p:spPr>
          <a:xfrm rot="5035045">
            <a:off x="-2322768" y="2876704"/>
            <a:ext cx="5262855" cy="323795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8"/>
          <p:cNvSpPr/>
          <p:nvPr/>
        </p:nvSpPr>
        <p:spPr>
          <a:xfrm rot="-4280482">
            <a:off x="6793782" y="-1466885"/>
            <a:ext cx="3375483" cy="5024332"/>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8"/>
          <p:cNvSpPr/>
          <p:nvPr/>
        </p:nvSpPr>
        <p:spPr>
          <a:xfrm rot="-7977677">
            <a:off x="5123145" y="4056144"/>
            <a:ext cx="1601627" cy="1536805"/>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8"/>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24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32" name="Google Shape;332;p38"/>
          <p:cNvSpPr txBox="1">
            <a:spLocks noGrp="1"/>
          </p:cNvSpPr>
          <p:nvPr>
            <p:ph type="subTitle" idx="1"/>
          </p:nvPr>
        </p:nvSpPr>
        <p:spPr>
          <a:xfrm>
            <a:off x="713250" y="2661125"/>
            <a:ext cx="21678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33" name="Google Shape;333;p38"/>
          <p:cNvSpPr txBox="1">
            <a:spLocks noGrp="1"/>
          </p:cNvSpPr>
          <p:nvPr>
            <p:ph type="subTitle" idx="2"/>
          </p:nvPr>
        </p:nvSpPr>
        <p:spPr>
          <a:xfrm>
            <a:off x="3488100" y="2661125"/>
            <a:ext cx="21678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34" name="Google Shape;334;p38"/>
          <p:cNvSpPr txBox="1">
            <a:spLocks noGrp="1"/>
          </p:cNvSpPr>
          <p:nvPr>
            <p:ph type="subTitle" idx="3"/>
          </p:nvPr>
        </p:nvSpPr>
        <p:spPr>
          <a:xfrm>
            <a:off x="713250" y="3128863"/>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35" name="Google Shape;335;p38"/>
          <p:cNvSpPr txBox="1">
            <a:spLocks noGrp="1"/>
          </p:cNvSpPr>
          <p:nvPr>
            <p:ph type="subTitle" idx="4"/>
          </p:nvPr>
        </p:nvSpPr>
        <p:spPr>
          <a:xfrm>
            <a:off x="3488100" y="3128863"/>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36" name="Google Shape;336;p38"/>
          <p:cNvSpPr txBox="1">
            <a:spLocks noGrp="1"/>
          </p:cNvSpPr>
          <p:nvPr>
            <p:ph type="subTitle" idx="5"/>
          </p:nvPr>
        </p:nvSpPr>
        <p:spPr>
          <a:xfrm>
            <a:off x="6262950" y="2661125"/>
            <a:ext cx="2167800" cy="454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37" name="Google Shape;337;p38"/>
          <p:cNvSpPr txBox="1">
            <a:spLocks noGrp="1"/>
          </p:cNvSpPr>
          <p:nvPr>
            <p:ph type="subTitle" idx="6"/>
          </p:nvPr>
        </p:nvSpPr>
        <p:spPr>
          <a:xfrm>
            <a:off x="6262950" y="3128863"/>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pic>
        <p:nvPicPr>
          <p:cNvPr id="338" name="Google Shape;338;p38"/>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four columns">
  <p:cSld name="CUSTOM_30">
    <p:spTree>
      <p:nvGrpSpPr>
        <p:cNvPr id="1" name="Shape 339"/>
        <p:cNvGrpSpPr/>
        <p:nvPr/>
      </p:nvGrpSpPr>
      <p:grpSpPr>
        <a:xfrm>
          <a:off x="0" y="0"/>
          <a:ext cx="0" cy="0"/>
          <a:chOff x="0" y="0"/>
          <a:chExt cx="0" cy="0"/>
        </a:xfrm>
      </p:grpSpPr>
      <p:sp>
        <p:nvSpPr>
          <p:cNvPr id="340" name="Google Shape;340;p39"/>
          <p:cNvSpPr/>
          <p:nvPr/>
        </p:nvSpPr>
        <p:spPr>
          <a:xfrm rot="-7977680">
            <a:off x="2936026" y="3869950"/>
            <a:ext cx="2430109" cy="2331757"/>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9"/>
          <p:cNvSpPr/>
          <p:nvPr/>
        </p:nvSpPr>
        <p:spPr>
          <a:xfrm rot="135969" flipH="1">
            <a:off x="-993079" y="-957313"/>
            <a:ext cx="3397316" cy="3383229"/>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9"/>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43" name="Google Shape;343;p39"/>
          <p:cNvSpPr txBox="1">
            <a:spLocks noGrp="1"/>
          </p:cNvSpPr>
          <p:nvPr>
            <p:ph type="subTitle" idx="1"/>
          </p:nvPr>
        </p:nvSpPr>
        <p:spPr>
          <a:xfrm>
            <a:off x="2214975" y="1767075"/>
            <a:ext cx="2167800" cy="3615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800"/>
              <a:buNone/>
              <a:defRPr sz="2200" b="1">
                <a:solidFill>
                  <a:schemeClr val="accent1"/>
                </a:solidFill>
                <a:latin typeface="Hammersmith One"/>
                <a:ea typeface="Hammersmith One"/>
                <a:cs typeface="Hammersmith One"/>
                <a:sym typeface="Hammersmith One"/>
              </a:defRPr>
            </a:lvl1pPr>
            <a:lvl2pPr lvl="1" rtl="0">
              <a:spcBef>
                <a:spcPts val="0"/>
              </a:spcBef>
              <a:spcAft>
                <a:spcPts val="0"/>
              </a:spcAft>
              <a:buClr>
                <a:schemeClr val="accent1"/>
              </a:buClr>
              <a:buSzPts val="1400"/>
              <a:buNone/>
              <a:defRPr>
                <a:solidFill>
                  <a:schemeClr val="accent1"/>
                </a:solidFill>
              </a:defRPr>
            </a:lvl2pPr>
            <a:lvl3pPr lvl="2" rtl="0">
              <a:spcBef>
                <a:spcPts val="0"/>
              </a:spcBef>
              <a:spcAft>
                <a:spcPts val="0"/>
              </a:spcAft>
              <a:buClr>
                <a:schemeClr val="accent1"/>
              </a:buClr>
              <a:buSzPts val="1400"/>
              <a:buNone/>
              <a:defRPr>
                <a:solidFill>
                  <a:schemeClr val="accent1"/>
                </a:solidFill>
              </a:defRPr>
            </a:lvl3pPr>
            <a:lvl4pPr lvl="3" rtl="0">
              <a:spcBef>
                <a:spcPts val="0"/>
              </a:spcBef>
              <a:spcAft>
                <a:spcPts val="0"/>
              </a:spcAft>
              <a:buClr>
                <a:schemeClr val="accent1"/>
              </a:buClr>
              <a:buSzPts val="1400"/>
              <a:buNone/>
              <a:defRPr>
                <a:solidFill>
                  <a:schemeClr val="accent1"/>
                </a:solidFill>
              </a:defRPr>
            </a:lvl4pPr>
            <a:lvl5pPr lvl="4" rtl="0">
              <a:spcBef>
                <a:spcPts val="0"/>
              </a:spcBef>
              <a:spcAft>
                <a:spcPts val="0"/>
              </a:spcAft>
              <a:buClr>
                <a:schemeClr val="accent1"/>
              </a:buClr>
              <a:buSzPts val="1400"/>
              <a:buNone/>
              <a:defRPr>
                <a:solidFill>
                  <a:schemeClr val="accent1"/>
                </a:solidFill>
              </a:defRPr>
            </a:lvl5pPr>
            <a:lvl6pPr lvl="5" rtl="0">
              <a:spcBef>
                <a:spcPts val="0"/>
              </a:spcBef>
              <a:spcAft>
                <a:spcPts val="0"/>
              </a:spcAft>
              <a:buClr>
                <a:schemeClr val="accent1"/>
              </a:buClr>
              <a:buSzPts val="1400"/>
              <a:buNone/>
              <a:defRPr>
                <a:solidFill>
                  <a:schemeClr val="accent1"/>
                </a:solidFill>
              </a:defRPr>
            </a:lvl6pPr>
            <a:lvl7pPr lvl="6" rtl="0">
              <a:spcBef>
                <a:spcPts val="0"/>
              </a:spcBef>
              <a:spcAft>
                <a:spcPts val="0"/>
              </a:spcAft>
              <a:buClr>
                <a:schemeClr val="accent1"/>
              </a:buClr>
              <a:buSzPts val="1400"/>
              <a:buNone/>
              <a:defRPr>
                <a:solidFill>
                  <a:schemeClr val="accent1"/>
                </a:solidFill>
              </a:defRPr>
            </a:lvl7pPr>
            <a:lvl8pPr lvl="7" rtl="0">
              <a:spcBef>
                <a:spcPts val="0"/>
              </a:spcBef>
              <a:spcAft>
                <a:spcPts val="0"/>
              </a:spcAft>
              <a:buClr>
                <a:schemeClr val="accent1"/>
              </a:buClr>
              <a:buSzPts val="1400"/>
              <a:buNone/>
              <a:defRPr>
                <a:solidFill>
                  <a:schemeClr val="accent1"/>
                </a:solidFill>
              </a:defRPr>
            </a:lvl8pPr>
            <a:lvl9pPr lvl="8" rtl="0">
              <a:spcBef>
                <a:spcPts val="0"/>
              </a:spcBef>
              <a:spcAft>
                <a:spcPts val="0"/>
              </a:spcAft>
              <a:buClr>
                <a:schemeClr val="accent1"/>
              </a:buClr>
              <a:buSzPts val="1400"/>
              <a:buNone/>
              <a:defRPr>
                <a:solidFill>
                  <a:schemeClr val="accent1"/>
                </a:solidFill>
              </a:defRPr>
            </a:lvl9pPr>
          </a:lstStyle>
          <a:p>
            <a:endParaRPr/>
          </a:p>
        </p:txBody>
      </p:sp>
      <p:sp>
        <p:nvSpPr>
          <p:cNvPr id="344" name="Google Shape;344;p39"/>
          <p:cNvSpPr txBox="1">
            <a:spLocks noGrp="1"/>
          </p:cNvSpPr>
          <p:nvPr>
            <p:ph type="subTitle" idx="2"/>
          </p:nvPr>
        </p:nvSpPr>
        <p:spPr>
          <a:xfrm>
            <a:off x="4761225" y="1767075"/>
            <a:ext cx="2167800" cy="3615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800"/>
              <a:buNone/>
              <a:defRPr sz="2200" b="1">
                <a:solidFill>
                  <a:schemeClr val="accent1"/>
                </a:solidFill>
                <a:latin typeface="Hammersmith One"/>
                <a:ea typeface="Hammersmith One"/>
                <a:cs typeface="Hammersmith One"/>
                <a:sym typeface="Hammersmith One"/>
              </a:defRPr>
            </a:lvl1pPr>
            <a:lvl2pPr lvl="1" rtl="0">
              <a:spcBef>
                <a:spcPts val="0"/>
              </a:spcBef>
              <a:spcAft>
                <a:spcPts val="0"/>
              </a:spcAft>
              <a:buClr>
                <a:schemeClr val="accent1"/>
              </a:buClr>
              <a:buSzPts val="1400"/>
              <a:buNone/>
              <a:defRPr>
                <a:solidFill>
                  <a:schemeClr val="accent1"/>
                </a:solidFill>
              </a:defRPr>
            </a:lvl2pPr>
            <a:lvl3pPr lvl="2" rtl="0">
              <a:spcBef>
                <a:spcPts val="0"/>
              </a:spcBef>
              <a:spcAft>
                <a:spcPts val="0"/>
              </a:spcAft>
              <a:buClr>
                <a:schemeClr val="accent1"/>
              </a:buClr>
              <a:buSzPts val="1400"/>
              <a:buNone/>
              <a:defRPr>
                <a:solidFill>
                  <a:schemeClr val="accent1"/>
                </a:solidFill>
              </a:defRPr>
            </a:lvl3pPr>
            <a:lvl4pPr lvl="3" rtl="0">
              <a:spcBef>
                <a:spcPts val="0"/>
              </a:spcBef>
              <a:spcAft>
                <a:spcPts val="0"/>
              </a:spcAft>
              <a:buClr>
                <a:schemeClr val="accent1"/>
              </a:buClr>
              <a:buSzPts val="1400"/>
              <a:buNone/>
              <a:defRPr>
                <a:solidFill>
                  <a:schemeClr val="accent1"/>
                </a:solidFill>
              </a:defRPr>
            </a:lvl4pPr>
            <a:lvl5pPr lvl="4" rtl="0">
              <a:spcBef>
                <a:spcPts val="0"/>
              </a:spcBef>
              <a:spcAft>
                <a:spcPts val="0"/>
              </a:spcAft>
              <a:buClr>
                <a:schemeClr val="accent1"/>
              </a:buClr>
              <a:buSzPts val="1400"/>
              <a:buNone/>
              <a:defRPr>
                <a:solidFill>
                  <a:schemeClr val="accent1"/>
                </a:solidFill>
              </a:defRPr>
            </a:lvl5pPr>
            <a:lvl6pPr lvl="5" rtl="0">
              <a:spcBef>
                <a:spcPts val="0"/>
              </a:spcBef>
              <a:spcAft>
                <a:spcPts val="0"/>
              </a:spcAft>
              <a:buClr>
                <a:schemeClr val="accent1"/>
              </a:buClr>
              <a:buSzPts val="1400"/>
              <a:buNone/>
              <a:defRPr>
                <a:solidFill>
                  <a:schemeClr val="accent1"/>
                </a:solidFill>
              </a:defRPr>
            </a:lvl6pPr>
            <a:lvl7pPr lvl="6" rtl="0">
              <a:spcBef>
                <a:spcPts val="0"/>
              </a:spcBef>
              <a:spcAft>
                <a:spcPts val="0"/>
              </a:spcAft>
              <a:buClr>
                <a:schemeClr val="accent1"/>
              </a:buClr>
              <a:buSzPts val="1400"/>
              <a:buNone/>
              <a:defRPr>
                <a:solidFill>
                  <a:schemeClr val="accent1"/>
                </a:solidFill>
              </a:defRPr>
            </a:lvl7pPr>
            <a:lvl8pPr lvl="7" rtl="0">
              <a:spcBef>
                <a:spcPts val="0"/>
              </a:spcBef>
              <a:spcAft>
                <a:spcPts val="0"/>
              </a:spcAft>
              <a:buClr>
                <a:schemeClr val="accent1"/>
              </a:buClr>
              <a:buSzPts val="1400"/>
              <a:buNone/>
              <a:defRPr>
                <a:solidFill>
                  <a:schemeClr val="accent1"/>
                </a:solidFill>
              </a:defRPr>
            </a:lvl8pPr>
            <a:lvl9pPr lvl="8" rtl="0">
              <a:spcBef>
                <a:spcPts val="0"/>
              </a:spcBef>
              <a:spcAft>
                <a:spcPts val="0"/>
              </a:spcAft>
              <a:buClr>
                <a:schemeClr val="accent1"/>
              </a:buClr>
              <a:buSzPts val="1400"/>
              <a:buNone/>
              <a:defRPr>
                <a:solidFill>
                  <a:schemeClr val="accent1"/>
                </a:solidFill>
              </a:defRPr>
            </a:lvl9pPr>
          </a:lstStyle>
          <a:p>
            <a:endParaRPr/>
          </a:p>
        </p:txBody>
      </p:sp>
      <p:sp>
        <p:nvSpPr>
          <p:cNvPr id="345" name="Google Shape;345;p39"/>
          <p:cNvSpPr txBox="1">
            <a:spLocks noGrp="1"/>
          </p:cNvSpPr>
          <p:nvPr>
            <p:ph type="subTitle" idx="3"/>
          </p:nvPr>
        </p:nvSpPr>
        <p:spPr>
          <a:xfrm>
            <a:off x="2214975" y="2141863"/>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solidFill>
                  <a:schemeClr val="lt2"/>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46" name="Google Shape;346;p39"/>
          <p:cNvSpPr txBox="1">
            <a:spLocks noGrp="1"/>
          </p:cNvSpPr>
          <p:nvPr>
            <p:ph type="subTitle" idx="4"/>
          </p:nvPr>
        </p:nvSpPr>
        <p:spPr>
          <a:xfrm>
            <a:off x="4761225" y="2141863"/>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solidFill>
                  <a:schemeClr val="lt2"/>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47" name="Google Shape;347;p39"/>
          <p:cNvSpPr txBox="1">
            <a:spLocks noGrp="1"/>
          </p:cNvSpPr>
          <p:nvPr>
            <p:ph type="subTitle" idx="5"/>
          </p:nvPr>
        </p:nvSpPr>
        <p:spPr>
          <a:xfrm>
            <a:off x="2214975" y="3065375"/>
            <a:ext cx="2167800" cy="3615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800"/>
              <a:buNone/>
              <a:defRPr sz="2200" b="1">
                <a:solidFill>
                  <a:schemeClr val="accent1"/>
                </a:solidFill>
                <a:latin typeface="Hammersmith One"/>
                <a:ea typeface="Hammersmith One"/>
                <a:cs typeface="Hammersmith One"/>
                <a:sym typeface="Hammersmith One"/>
              </a:defRPr>
            </a:lvl1pPr>
            <a:lvl2pPr lvl="1" rtl="0">
              <a:spcBef>
                <a:spcPts val="0"/>
              </a:spcBef>
              <a:spcAft>
                <a:spcPts val="0"/>
              </a:spcAft>
              <a:buClr>
                <a:schemeClr val="accent1"/>
              </a:buClr>
              <a:buSzPts val="1400"/>
              <a:buNone/>
              <a:defRPr>
                <a:solidFill>
                  <a:schemeClr val="accent1"/>
                </a:solidFill>
              </a:defRPr>
            </a:lvl2pPr>
            <a:lvl3pPr lvl="2" rtl="0">
              <a:spcBef>
                <a:spcPts val="0"/>
              </a:spcBef>
              <a:spcAft>
                <a:spcPts val="0"/>
              </a:spcAft>
              <a:buClr>
                <a:schemeClr val="accent1"/>
              </a:buClr>
              <a:buSzPts val="1400"/>
              <a:buNone/>
              <a:defRPr>
                <a:solidFill>
                  <a:schemeClr val="accent1"/>
                </a:solidFill>
              </a:defRPr>
            </a:lvl3pPr>
            <a:lvl4pPr lvl="3" rtl="0">
              <a:spcBef>
                <a:spcPts val="0"/>
              </a:spcBef>
              <a:spcAft>
                <a:spcPts val="0"/>
              </a:spcAft>
              <a:buClr>
                <a:schemeClr val="accent1"/>
              </a:buClr>
              <a:buSzPts val="1400"/>
              <a:buNone/>
              <a:defRPr>
                <a:solidFill>
                  <a:schemeClr val="accent1"/>
                </a:solidFill>
              </a:defRPr>
            </a:lvl4pPr>
            <a:lvl5pPr lvl="4" rtl="0">
              <a:spcBef>
                <a:spcPts val="0"/>
              </a:spcBef>
              <a:spcAft>
                <a:spcPts val="0"/>
              </a:spcAft>
              <a:buClr>
                <a:schemeClr val="accent1"/>
              </a:buClr>
              <a:buSzPts val="1400"/>
              <a:buNone/>
              <a:defRPr>
                <a:solidFill>
                  <a:schemeClr val="accent1"/>
                </a:solidFill>
              </a:defRPr>
            </a:lvl5pPr>
            <a:lvl6pPr lvl="5" rtl="0">
              <a:spcBef>
                <a:spcPts val="0"/>
              </a:spcBef>
              <a:spcAft>
                <a:spcPts val="0"/>
              </a:spcAft>
              <a:buClr>
                <a:schemeClr val="accent1"/>
              </a:buClr>
              <a:buSzPts val="1400"/>
              <a:buNone/>
              <a:defRPr>
                <a:solidFill>
                  <a:schemeClr val="accent1"/>
                </a:solidFill>
              </a:defRPr>
            </a:lvl6pPr>
            <a:lvl7pPr lvl="6" rtl="0">
              <a:spcBef>
                <a:spcPts val="0"/>
              </a:spcBef>
              <a:spcAft>
                <a:spcPts val="0"/>
              </a:spcAft>
              <a:buClr>
                <a:schemeClr val="accent1"/>
              </a:buClr>
              <a:buSzPts val="1400"/>
              <a:buNone/>
              <a:defRPr>
                <a:solidFill>
                  <a:schemeClr val="accent1"/>
                </a:solidFill>
              </a:defRPr>
            </a:lvl7pPr>
            <a:lvl8pPr lvl="7" rtl="0">
              <a:spcBef>
                <a:spcPts val="0"/>
              </a:spcBef>
              <a:spcAft>
                <a:spcPts val="0"/>
              </a:spcAft>
              <a:buClr>
                <a:schemeClr val="accent1"/>
              </a:buClr>
              <a:buSzPts val="1400"/>
              <a:buNone/>
              <a:defRPr>
                <a:solidFill>
                  <a:schemeClr val="accent1"/>
                </a:solidFill>
              </a:defRPr>
            </a:lvl8pPr>
            <a:lvl9pPr lvl="8" rtl="0">
              <a:spcBef>
                <a:spcPts val="0"/>
              </a:spcBef>
              <a:spcAft>
                <a:spcPts val="0"/>
              </a:spcAft>
              <a:buClr>
                <a:schemeClr val="accent1"/>
              </a:buClr>
              <a:buSzPts val="1400"/>
              <a:buNone/>
              <a:defRPr>
                <a:solidFill>
                  <a:schemeClr val="accent1"/>
                </a:solidFill>
              </a:defRPr>
            </a:lvl9pPr>
          </a:lstStyle>
          <a:p>
            <a:endParaRPr/>
          </a:p>
        </p:txBody>
      </p:sp>
      <p:sp>
        <p:nvSpPr>
          <p:cNvPr id="348" name="Google Shape;348;p39"/>
          <p:cNvSpPr txBox="1">
            <a:spLocks noGrp="1"/>
          </p:cNvSpPr>
          <p:nvPr>
            <p:ph type="subTitle" idx="6"/>
          </p:nvPr>
        </p:nvSpPr>
        <p:spPr>
          <a:xfrm>
            <a:off x="4761225" y="3065375"/>
            <a:ext cx="2167800" cy="3615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1800"/>
              <a:buNone/>
              <a:defRPr sz="2200" b="1">
                <a:solidFill>
                  <a:schemeClr val="accent1"/>
                </a:solidFill>
                <a:latin typeface="Hammersmith One"/>
                <a:ea typeface="Hammersmith One"/>
                <a:cs typeface="Hammersmith One"/>
                <a:sym typeface="Hammersmith One"/>
              </a:defRPr>
            </a:lvl1pPr>
            <a:lvl2pPr lvl="1" rtl="0">
              <a:spcBef>
                <a:spcPts val="0"/>
              </a:spcBef>
              <a:spcAft>
                <a:spcPts val="0"/>
              </a:spcAft>
              <a:buClr>
                <a:schemeClr val="accent1"/>
              </a:buClr>
              <a:buSzPts val="1400"/>
              <a:buNone/>
              <a:defRPr>
                <a:solidFill>
                  <a:schemeClr val="accent1"/>
                </a:solidFill>
              </a:defRPr>
            </a:lvl2pPr>
            <a:lvl3pPr lvl="2" rtl="0">
              <a:spcBef>
                <a:spcPts val="0"/>
              </a:spcBef>
              <a:spcAft>
                <a:spcPts val="0"/>
              </a:spcAft>
              <a:buClr>
                <a:schemeClr val="accent1"/>
              </a:buClr>
              <a:buSzPts val="1400"/>
              <a:buNone/>
              <a:defRPr>
                <a:solidFill>
                  <a:schemeClr val="accent1"/>
                </a:solidFill>
              </a:defRPr>
            </a:lvl3pPr>
            <a:lvl4pPr lvl="3" rtl="0">
              <a:spcBef>
                <a:spcPts val="0"/>
              </a:spcBef>
              <a:spcAft>
                <a:spcPts val="0"/>
              </a:spcAft>
              <a:buClr>
                <a:schemeClr val="accent1"/>
              </a:buClr>
              <a:buSzPts val="1400"/>
              <a:buNone/>
              <a:defRPr>
                <a:solidFill>
                  <a:schemeClr val="accent1"/>
                </a:solidFill>
              </a:defRPr>
            </a:lvl4pPr>
            <a:lvl5pPr lvl="4" rtl="0">
              <a:spcBef>
                <a:spcPts val="0"/>
              </a:spcBef>
              <a:spcAft>
                <a:spcPts val="0"/>
              </a:spcAft>
              <a:buClr>
                <a:schemeClr val="accent1"/>
              </a:buClr>
              <a:buSzPts val="1400"/>
              <a:buNone/>
              <a:defRPr>
                <a:solidFill>
                  <a:schemeClr val="accent1"/>
                </a:solidFill>
              </a:defRPr>
            </a:lvl5pPr>
            <a:lvl6pPr lvl="5" rtl="0">
              <a:spcBef>
                <a:spcPts val="0"/>
              </a:spcBef>
              <a:spcAft>
                <a:spcPts val="0"/>
              </a:spcAft>
              <a:buClr>
                <a:schemeClr val="accent1"/>
              </a:buClr>
              <a:buSzPts val="1400"/>
              <a:buNone/>
              <a:defRPr>
                <a:solidFill>
                  <a:schemeClr val="accent1"/>
                </a:solidFill>
              </a:defRPr>
            </a:lvl6pPr>
            <a:lvl7pPr lvl="6" rtl="0">
              <a:spcBef>
                <a:spcPts val="0"/>
              </a:spcBef>
              <a:spcAft>
                <a:spcPts val="0"/>
              </a:spcAft>
              <a:buClr>
                <a:schemeClr val="accent1"/>
              </a:buClr>
              <a:buSzPts val="1400"/>
              <a:buNone/>
              <a:defRPr>
                <a:solidFill>
                  <a:schemeClr val="accent1"/>
                </a:solidFill>
              </a:defRPr>
            </a:lvl7pPr>
            <a:lvl8pPr lvl="7" rtl="0">
              <a:spcBef>
                <a:spcPts val="0"/>
              </a:spcBef>
              <a:spcAft>
                <a:spcPts val="0"/>
              </a:spcAft>
              <a:buClr>
                <a:schemeClr val="accent1"/>
              </a:buClr>
              <a:buSzPts val="1400"/>
              <a:buNone/>
              <a:defRPr>
                <a:solidFill>
                  <a:schemeClr val="accent1"/>
                </a:solidFill>
              </a:defRPr>
            </a:lvl8pPr>
            <a:lvl9pPr lvl="8" rtl="0">
              <a:spcBef>
                <a:spcPts val="0"/>
              </a:spcBef>
              <a:spcAft>
                <a:spcPts val="0"/>
              </a:spcAft>
              <a:buClr>
                <a:schemeClr val="accent1"/>
              </a:buClr>
              <a:buSzPts val="1400"/>
              <a:buNone/>
              <a:defRPr>
                <a:solidFill>
                  <a:schemeClr val="accent1"/>
                </a:solidFill>
              </a:defRPr>
            </a:lvl9pPr>
          </a:lstStyle>
          <a:p>
            <a:endParaRPr/>
          </a:p>
        </p:txBody>
      </p:sp>
      <p:sp>
        <p:nvSpPr>
          <p:cNvPr id="349" name="Google Shape;349;p39"/>
          <p:cNvSpPr txBox="1">
            <a:spLocks noGrp="1"/>
          </p:cNvSpPr>
          <p:nvPr>
            <p:ph type="subTitle" idx="7"/>
          </p:nvPr>
        </p:nvSpPr>
        <p:spPr>
          <a:xfrm>
            <a:off x="2214975" y="3440113"/>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solidFill>
                  <a:schemeClr val="lt2"/>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50" name="Google Shape;350;p39"/>
          <p:cNvSpPr txBox="1">
            <a:spLocks noGrp="1"/>
          </p:cNvSpPr>
          <p:nvPr>
            <p:ph type="subTitle" idx="8"/>
          </p:nvPr>
        </p:nvSpPr>
        <p:spPr>
          <a:xfrm>
            <a:off x="4761225" y="3440113"/>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solidFill>
                  <a:schemeClr val="lt2"/>
                </a:solidFill>
              </a:defRPr>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51" name="Google Shape;351;p39"/>
          <p:cNvSpPr/>
          <p:nvPr/>
        </p:nvSpPr>
        <p:spPr>
          <a:xfrm rot="-5035048" flipH="1">
            <a:off x="5373790" y="594172"/>
            <a:ext cx="6829100" cy="4201641"/>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52" name="Google Shape;352;p39"/>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six columns">
  <p:cSld name="CUSTOM_29">
    <p:spTree>
      <p:nvGrpSpPr>
        <p:cNvPr id="1" name="Shape 353"/>
        <p:cNvGrpSpPr/>
        <p:nvPr/>
      </p:nvGrpSpPr>
      <p:grpSpPr>
        <a:xfrm>
          <a:off x="0" y="0"/>
          <a:ext cx="0" cy="0"/>
          <a:chOff x="0" y="0"/>
          <a:chExt cx="0" cy="0"/>
        </a:xfrm>
      </p:grpSpPr>
      <p:sp>
        <p:nvSpPr>
          <p:cNvPr id="354" name="Google Shape;354;p40"/>
          <p:cNvSpPr/>
          <p:nvPr/>
        </p:nvSpPr>
        <p:spPr>
          <a:xfrm>
            <a:off x="4487750" y="727477"/>
            <a:ext cx="6559985" cy="5236281"/>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40"/>
          <p:cNvSpPr/>
          <p:nvPr/>
        </p:nvSpPr>
        <p:spPr>
          <a:xfrm rot="5400000">
            <a:off x="-2563625" y="1125983"/>
            <a:ext cx="4913539" cy="302294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40"/>
          <p:cNvSpPr/>
          <p:nvPr/>
        </p:nvSpPr>
        <p:spPr>
          <a:xfrm rot="-7977677">
            <a:off x="635395" y="-298381"/>
            <a:ext cx="1601627" cy="1536805"/>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40"/>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58" name="Google Shape;358;p40"/>
          <p:cNvSpPr txBox="1">
            <a:spLocks noGrp="1"/>
          </p:cNvSpPr>
          <p:nvPr>
            <p:ph type="subTitle" idx="1"/>
          </p:nvPr>
        </p:nvSpPr>
        <p:spPr>
          <a:xfrm>
            <a:off x="1094250" y="1652438"/>
            <a:ext cx="2167800" cy="37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59" name="Google Shape;359;p40"/>
          <p:cNvSpPr txBox="1">
            <a:spLocks noGrp="1"/>
          </p:cNvSpPr>
          <p:nvPr>
            <p:ph type="subTitle" idx="2"/>
          </p:nvPr>
        </p:nvSpPr>
        <p:spPr>
          <a:xfrm>
            <a:off x="3488100" y="1652438"/>
            <a:ext cx="2167800" cy="37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60" name="Google Shape;360;p40"/>
          <p:cNvSpPr txBox="1">
            <a:spLocks noGrp="1"/>
          </p:cNvSpPr>
          <p:nvPr>
            <p:ph type="subTitle" idx="3"/>
          </p:nvPr>
        </p:nvSpPr>
        <p:spPr>
          <a:xfrm>
            <a:off x="1094250" y="2043850"/>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61" name="Google Shape;361;p40"/>
          <p:cNvSpPr txBox="1">
            <a:spLocks noGrp="1"/>
          </p:cNvSpPr>
          <p:nvPr>
            <p:ph type="subTitle" idx="4"/>
          </p:nvPr>
        </p:nvSpPr>
        <p:spPr>
          <a:xfrm>
            <a:off x="3488100" y="2043850"/>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62" name="Google Shape;362;p40"/>
          <p:cNvSpPr txBox="1">
            <a:spLocks noGrp="1"/>
          </p:cNvSpPr>
          <p:nvPr>
            <p:ph type="subTitle" idx="5"/>
          </p:nvPr>
        </p:nvSpPr>
        <p:spPr>
          <a:xfrm>
            <a:off x="5881950" y="1652438"/>
            <a:ext cx="2167800" cy="37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63" name="Google Shape;363;p40"/>
          <p:cNvSpPr txBox="1">
            <a:spLocks noGrp="1"/>
          </p:cNvSpPr>
          <p:nvPr>
            <p:ph type="subTitle" idx="6"/>
          </p:nvPr>
        </p:nvSpPr>
        <p:spPr>
          <a:xfrm>
            <a:off x="5881950" y="2043850"/>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64" name="Google Shape;364;p40"/>
          <p:cNvSpPr txBox="1">
            <a:spLocks noGrp="1"/>
          </p:cNvSpPr>
          <p:nvPr>
            <p:ph type="subTitle" idx="7"/>
          </p:nvPr>
        </p:nvSpPr>
        <p:spPr>
          <a:xfrm>
            <a:off x="1094250" y="2989363"/>
            <a:ext cx="2167800" cy="37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65" name="Google Shape;365;p40"/>
          <p:cNvSpPr txBox="1">
            <a:spLocks noGrp="1"/>
          </p:cNvSpPr>
          <p:nvPr>
            <p:ph type="subTitle" idx="8"/>
          </p:nvPr>
        </p:nvSpPr>
        <p:spPr>
          <a:xfrm>
            <a:off x="3488100" y="2989363"/>
            <a:ext cx="2167800" cy="37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66" name="Google Shape;366;p40"/>
          <p:cNvSpPr txBox="1">
            <a:spLocks noGrp="1"/>
          </p:cNvSpPr>
          <p:nvPr>
            <p:ph type="subTitle" idx="9"/>
          </p:nvPr>
        </p:nvSpPr>
        <p:spPr>
          <a:xfrm>
            <a:off x="1094250" y="3380900"/>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67" name="Google Shape;367;p40"/>
          <p:cNvSpPr txBox="1">
            <a:spLocks noGrp="1"/>
          </p:cNvSpPr>
          <p:nvPr>
            <p:ph type="subTitle" idx="13"/>
          </p:nvPr>
        </p:nvSpPr>
        <p:spPr>
          <a:xfrm>
            <a:off x="3488100" y="3380900"/>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sp>
        <p:nvSpPr>
          <p:cNvPr id="368" name="Google Shape;368;p40"/>
          <p:cNvSpPr txBox="1">
            <a:spLocks noGrp="1"/>
          </p:cNvSpPr>
          <p:nvPr>
            <p:ph type="subTitle" idx="14"/>
          </p:nvPr>
        </p:nvSpPr>
        <p:spPr>
          <a:xfrm>
            <a:off x="5881950" y="2989363"/>
            <a:ext cx="2167800" cy="378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200" b="1">
                <a:solidFill>
                  <a:schemeClr val="accent2"/>
                </a:solidFill>
                <a:latin typeface="Hammersmith One"/>
                <a:ea typeface="Hammersmith One"/>
                <a:cs typeface="Hammersmith One"/>
                <a:sym typeface="Hammersmith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369" name="Google Shape;369;p40"/>
          <p:cNvSpPr txBox="1">
            <a:spLocks noGrp="1"/>
          </p:cNvSpPr>
          <p:nvPr>
            <p:ph type="subTitle" idx="15"/>
          </p:nvPr>
        </p:nvSpPr>
        <p:spPr>
          <a:xfrm>
            <a:off x="5881950" y="3380900"/>
            <a:ext cx="21678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6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pic>
        <p:nvPicPr>
          <p:cNvPr id="370" name="Google Shape;370;p40"/>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only 1">
  <p:cSld name="CUSTOM_11">
    <p:spTree>
      <p:nvGrpSpPr>
        <p:cNvPr id="1" name="Shape 371"/>
        <p:cNvGrpSpPr/>
        <p:nvPr/>
      </p:nvGrpSpPr>
      <p:grpSpPr>
        <a:xfrm>
          <a:off x="0" y="0"/>
          <a:ext cx="0" cy="0"/>
          <a:chOff x="0" y="0"/>
          <a:chExt cx="0" cy="0"/>
        </a:xfrm>
      </p:grpSpPr>
      <p:sp>
        <p:nvSpPr>
          <p:cNvPr id="372" name="Google Shape;372;p41"/>
          <p:cNvSpPr/>
          <p:nvPr/>
        </p:nvSpPr>
        <p:spPr>
          <a:xfrm rot="-8234214" flipH="1">
            <a:off x="6462164" y="-167221"/>
            <a:ext cx="4162685" cy="2560997"/>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41"/>
          <p:cNvSpPr/>
          <p:nvPr/>
        </p:nvSpPr>
        <p:spPr>
          <a:xfrm rot="672094">
            <a:off x="-1833836" y="1849763"/>
            <a:ext cx="4680680" cy="4251900"/>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41"/>
          <p:cNvSpPr/>
          <p:nvPr/>
        </p:nvSpPr>
        <p:spPr>
          <a:xfrm>
            <a:off x="8042975" y="3533675"/>
            <a:ext cx="775608" cy="1012954"/>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41"/>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376" name="Google Shape;376;p41"/>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only 2">
  <p:cSld name="CUSTOM_12">
    <p:spTree>
      <p:nvGrpSpPr>
        <p:cNvPr id="1" name="Shape 377"/>
        <p:cNvGrpSpPr/>
        <p:nvPr/>
      </p:nvGrpSpPr>
      <p:grpSpPr>
        <a:xfrm>
          <a:off x="0" y="0"/>
          <a:ext cx="0" cy="0"/>
          <a:chOff x="0" y="0"/>
          <a:chExt cx="0" cy="0"/>
        </a:xfrm>
      </p:grpSpPr>
      <p:sp>
        <p:nvSpPr>
          <p:cNvPr id="378" name="Google Shape;378;p42"/>
          <p:cNvSpPr/>
          <p:nvPr/>
        </p:nvSpPr>
        <p:spPr>
          <a:xfrm rot="-2505069" flipH="1">
            <a:off x="6267646" y="1159768"/>
            <a:ext cx="4436783" cy="3714225"/>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42"/>
          <p:cNvSpPr/>
          <p:nvPr/>
        </p:nvSpPr>
        <p:spPr>
          <a:xfrm rot="3781174">
            <a:off x="-1644519" y="1806437"/>
            <a:ext cx="4267951" cy="2625760"/>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42"/>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381" name="Google Shape;381;p42"/>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3">
  <p:cSld name="CUSTOM_14">
    <p:spTree>
      <p:nvGrpSpPr>
        <p:cNvPr id="1" name="Shape 382"/>
        <p:cNvGrpSpPr/>
        <p:nvPr/>
      </p:nvGrpSpPr>
      <p:grpSpPr>
        <a:xfrm>
          <a:off x="0" y="0"/>
          <a:ext cx="0" cy="0"/>
          <a:chOff x="0" y="0"/>
          <a:chExt cx="0" cy="0"/>
        </a:xfrm>
      </p:grpSpPr>
      <p:sp>
        <p:nvSpPr>
          <p:cNvPr id="383" name="Google Shape;383;p43"/>
          <p:cNvSpPr/>
          <p:nvPr/>
        </p:nvSpPr>
        <p:spPr>
          <a:xfrm rot="5400000">
            <a:off x="-897085" y="455393"/>
            <a:ext cx="4906632" cy="4469596"/>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43"/>
          <p:cNvSpPr/>
          <p:nvPr/>
        </p:nvSpPr>
        <p:spPr>
          <a:xfrm rot="4271990">
            <a:off x="6861805" y="3034227"/>
            <a:ext cx="3403945" cy="3389831"/>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43"/>
          <p:cNvSpPr/>
          <p:nvPr/>
        </p:nvSpPr>
        <p:spPr>
          <a:xfrm>
            <a:off x="7014776" y="357427"/>
            <a:ext cx="801658" cy="707098"/>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43"/>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387" name="Google Shape;387;p43"/>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4">
  <p:cSld name="CUSTOM_15">
    <p:spTree>
      <p:nvGrpSpPr>
        <p:cNvPr id="1" name="Shape 388"/>
        <p:cNvGrpSpPr/>
        <p:nvPr/>
      </p:nvGrpSpPr>
      <p:grpSpPr>
        <a:xfrm>
          <a:off x="0" y="0"/>
          <a:ext cx="0" cy="0"/>
          <a:chOff x="0" y="0"/>
          <a:chExt cx="0" cy="0"/>
        </a:xfrm>
      </p:grpSpPr>
      <p:sp>
        <p:nvSpPr>
          <p:cNvPr id="389" name="Google Shape;389;p44"/>
          <p:cNvSpPr/>
          <p:nvPr/>
        </p:nvSpPr>
        <p:spPr>
          <a:xfrm rot="8100090">
            <a:off x="-1277624" y="-498533"/>
            <a:ext cx="4047120" cy="248996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44"/>
          <p:cNvSpPr/>
          <p:nvPr/>
        </p:nvSpPr>
        <p:spPr>
          <a:xfrm rot="-2262480" flipH="1">
            <a:off x="5470609" y="3669962"/>
            <a:ext cx="4913469" cy="3022900"/>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44"/>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92" name="Google Shape;392;p44"/>
          <p:cNvSpPr/>
          <p:nvPr/>
        </p:nvSpPr>
        <p:spPr>
          <a:xfrm rot="-7977666">
            <a:off x="7581866" y="924182"/>
            <a:ext cx="1233331" cy="1183416"/>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93" name="Google Shape;393;p44"/>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only 5">
  <p:cSld name="CUSTOM_16">
    <p:spTree>
      <p:nvGrpSpPr>
        <p:cNvPr id="1" name="Shape 394"/>
        <p:cNvGrpSpPr/>
        <p:nvPr/>
      </p:nvGrpSpPr>
      <p:grpSpPr>
        <a:xfrm>
          <a:off x="0" y="0"/>
          <a:ext cx="0" cy="0"/>
          <a:chOff x="0" y="0"/>
          <a:chExt cx="0" cy="0"/>
        </a:xfrm>
      </p:grpSpPr>
      <p:sp>
        <p:nvSpPr>
          <p:cNvPr id="395" name="Google Shape;395;p45"/>
          <p:cNvSpPr/>
          <p:nvPr/>
        </p:nvSpPr>
        <p:spPr>
          <a:xfrm rot="5575585">
            <a:off x="-1934287" y="-969252"/>
            <a:ext cx="4436755" cy="3714245"/>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45"/>
          <p:cNvSpPr/>
          <p:nvPr/>
        </p:nvSpPr>
        <p:spPr>
          <a:xfrm>
            <a:off x="4971452" y="887873"/>
            <a:ext cx="5492180" cy="3689245"/>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45"/>
          <p:cNvSpPr/>
          <p:nvPr/>
        </p:nvSpPr>
        <p:spPr>
          <a:xfrm rot="-7977666">
            <a:off x="3954029" y="4656032"/>
            <a:ext cx="1233331" cy="1183416"/>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45"/>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399" name="Google Shape;399;p45"/>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only 6">
  <p:cSld name="CUSTOM_18">
    <p:spTree>
      <p:nvGrpSpPr>
        <p:cNvPr id="1" name="Shape 400"/>
        <p:cNvGrpSpPr/>
        <p:nvPr/>
      </p:nvGrpSpPr>
      <p:grpSpPr>
        <a:xfrm>
          <a:off x="0" y="0"/>
          <a:ext cx="0" cy="0"/>
          <a:chOff x="0" y="0"/>
          <a:chExt cx="0" cy="0"/>
        </a:xfrm>
      </p:grpSpPr>
      <p:sp>
        <p:nvSpPr>
          <p:cNvPr id="401" name="Google Shape;401;p46"/>
          <p:cNvSpPr/>
          <p:nvPr/>
        </p:nvSpPr>
        <p:spPr>
          <a:xfrm rot="912733" flipH="1">
            <a:off x="-1572654" y="597947"/>
            <a:ext cx="3253667" cy="548082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46"/>
          <p:cNvSpPr/>
          <p:nvPr/>
        </p:nvSpPr>
        <p:spPr>
          <a:xfrm rot="-482288">
            <a:off x="6784912" y="-733687"/>
            <a:ext cx="3654738" cy="3639584"/>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46"/>
          <p:cNvSpPr/>
          <p:nvPr/>
        </p:nvSpPr>
        <p:spPr>
          <a:xfrm rot="3320924">
            <a:off x="8443534" y="3822428"/>
            <a:ext cx="1269688" cy="1658230"/>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46"/>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405" name="Google Shape;405;p46"/>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only 7">
  <p:cSld name="CUSTOM_20">
    <p:spTree>
      <p:nvGrpSpPr>
        <p:cNvPr id="1" name="Shape 406"/>
        <p:cNvGrpSpPr/>
        <p:nvPr/>
      </p:nvGrpSpPr>
      <p:grpSpPr>
        <a:xfrm>
          <a:off x="0" y="0"/>
          <a:ext cx="0" cy="0"/>
          <a:chOff x="0" y="0"/>
          <a:chExt cx="0" cy="0"/>
        </a:xfrm>
      </p:grpSpPr>
      <p:sp>
        <p:nvSpPr>
          <p:cNvPr id="407" name="Google Shape;407;p47"/>
          <p:cNvSpPr/>
          <p:nvPr/>
        </p:nvSpPr>
        <p:spPr>
          <a:xfrm rot="-5620610">
            <a:off x="8235762" y="2503251"/>
            <a:ext cx="3242370" cy="3111144"/>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47"/>
          <p:cNvSpPr/>
          <p:nvPr/>
        </p:nvSpPr>
        <p:spPr>
          <a:xfrm rot="-595142" flipH="1">
            <a:off x="-1233073" y="-485172"/>
            <a:ext cx="3397327" cy="3383240"/>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47"/>
          <p:cNvSpPr/>
          <p:nvPr/>
        </p:nvSpPr>
        <p:spPr>
          <a:xfrm rot="-7977683">
            <a:off x="6409699" y="-292300"/>
            <a:ext cx="1554661" cy="149174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47"/>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411" name="Google Shape;411;p47"/>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only 8">
  <p:cSld name="CUSTOM_21">
    <p:spTree>
      <p:nvGrpSpPr>
        <p:cNvPr id="1" name="Shape 412"/>
        <p:cNvGrpSpPr/>
        <p:nvPr/>
      </p:nvGrpSpPr>
      <p:grpSpPr>
        <a:xfrm>
          <a:off x="0" y="0"/>
          <a:ext cx="0" cy="0"/>
          <a:chOff x="0" y="0"/>
          <a:chExt cx="0" cy="0"/>
        </a:xfrm>
      </p:grpSpPr>
      <p:sp>
        <p:nvSpPr>
          <p:cNvPr id="413" name="Google Shape;413;p48"/>
          <p:cNvSpPr/>
          <p:nvPr/>
        </p:nvSpPr>
        <p:spPr>
          <a:xfrm rot="-5400000" flipH="1">
            <a:off x="5697375" y="631183"/>
            <a:ext cx="4913539" cy="302294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48"/>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pic>
        <p:nvPicPr>
          <p:cNvPr id="415" name="Google Shape;415;p48"/>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ection header 1">
  <p:cSld name="CUSTOM_6">
    <p:spTree>
      <p:nvGrpSpPr>
        <p:cNvPr id="1" name="Shape 416"/>
        <p:cNvGrpSpPr/>
        <p:nvPr/>
      </p:nvGrpSpPr>
      <p:grpSpPr>
        <a:xfrm>
          <a:off x="0" y="0"/>
          <a:ext cx="0" cy="0"/>
          <a:chOff x="0" y="0"/>
          <a:chExt cx="0" cy="0"/>
        </a:xfrm>
      </p:grpSpPr>
      <p:sp>
        <p:nvSpPr>
          <p:cNvPr id="417" name="Google Shape;417;p49"/>
          <p:cNvSpPr/>
          <p:nvPr/>
        </p:nvSpPr>
        <p:spPr>
          <a:xfrm rot="1855510">
            <a:off x="2523490" y="193756"/>
            <a:ext cx="4979106" cy="4104445"/>
          </a:xfrm>
          <a:custGeom>
            <a:avLst/>
            <a:gdLst/>
            <a:ahLst/>
            <a:cxnLst/>
            <a:rect l="l" t="t" r="r" b="b"/>
            <a:pathLst>
              <a:path w="59243" h="48836" extrusionOk="0">
                <a:moveTo>
                  <a:pt x="27153" y="9007"/>
                </a:moveTo>
                <a:cubicBezTo>
                  <a:pt x="33591" y="9007"/>
                  <a:pt x="31990" y="9240"/>
                  <a:pt x="38094" y="5071"/>
                </a:cubicBezTo>
                <a:cubicBezTo>
                  <a:pt x="44232" y="901"/>
                  <a:pt x="51737" y="0"/>
                  <a:pt x="55473" y="5071"/>
                </a:cubicBezTo>
                <a:cubicBezTo>
                  <a:pt x="59243" y="10108"/>
                  <a:pt x="46800" y="16346"/>
                  <a:pt x="46767" y="22483"/>
                </a:cubicBezTo>
                <a:cubicBezTo>
                  <a:pt x="46734" y="28621"/>
                  <a:pt x="48768" y="48835"/>
                  <a:pt x="28354" y="48835"/>
                </a:cubicBezTo>
                <a:cubicBezTo>
                  <a:pt x="7939" y="48835"/>
                  <a:pt x="0" y="22583"/>
                  <a:pt x="8973" y="14011"/>
                </a:cubicBezTo>
                <a:cubicBezTo>
                  <a:pt x="17946" y="5471"/>
                  <a:pt x="20715" y="9007"/>
                  <a:pt x="27153" y="900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49"/>
          <p:cNvSpPr/>
          <p:nvPr/>
        </p:nvSpPr>
        <p:spPr>
          <a:xfrm rot="10800000" flipH="1">
            <a:off x="242450" y="2888462"/>
            <a:ext cx="1774800" cy="17748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49"/>
          <p:cNvSpPr/>
          <p:nvPr/>
        </p:nvSpPr>
        <p:spPr>
          <a:xfrm rot="-7977683">
            <a:off x="6033949" y="548625"/>
            <a:ext cx="1554661" cy="149174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49">
            <a:hlinkClick r:id=""/>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21" name="Google Shape;421;p49"/>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pic>
        <p:nvPicPr>
          <p:cNvPr id="422" name="Google Shape;422;p49"/>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Section header 2">
  <p:cSld name="CUSTOM_8">
    <p:spTree>
      <p:nvGrpSpPr>
        <p:cNvPr id="1" name="Shape 423"/>
        <p:cNvGrpSpPr/>
        <p:nvPr/>
      </p:nvGrpSpPr>
      <p:grpSpPr>
        <a:xfrm>
          <a:off x="0" y="0"/>
          <a:ext cx="0" cy="0"/>
          <a:chOff x="0" y="0"/>
          <a:chExt cx="0" cy="0"/>
        </a:xfrm>
      </p:grpSpPr>
      <p:sp>
        <p:nvSpPr>
          <p:cNvPr id="424" name="Google Shape;424;p50"/>
          <p:cNvSpPr/>
          <p:nvPr/>
        </p:nvSpPr>
        <p:spPr>
          <a:xfrm rot="-7977683">
            <a:off x="1484724" y="1516400"/>
            <a:ext cx="1554661" cy="149174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50"/>
          <p:cNvSpPr/>
          <p:nvPr/>
        </p:nvSpPr>
        <p:spPr>
          <a:xfrm rot="288619" flipH="1">
            <a:off x="-1415244" y="1158707"/>
            <a:ext cx="4829256" cy="4940052"/>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50"/>
          <p:cNvSpPr/>
          <p:nvPr/>
        </p:nvSpPr>
        <p:spPr>
          <a:xfrm>
            <a:off x="6970750" y="2154714"/>
            <a:ext cx="1460036" cy="1906827"/>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50">
            <a:hlinkClick r:id=""/>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28" name="Google Shape;428;p50"/>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pic>
        <p:nvPicPr>
          <p:cNvPr id="429" name="Google Shape;429;p50"/>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Section header 3">
  <p:cSld name="CUSTOM_13">
    <p:spTree>
      <p:nvGrpSpPr>
        <p:cNvPr id="1" name="Shape 430"/>
        <p:cNvGrpSpPr/>
        <p:nvPr/>
      </p:nvGrpSpPr>
      <p:grpSpPr>
        <a:xfrm>
          <a:off x="0" y="0"/>
          <a:ext cx="0" cy="0"/>
          <a:chOff x="0" y="0"/>
          <a:chExt cx="0" cy="0"/>
        </a:xfrm>
      </p:grpSpPr>
      <p:sp>
        <p:nvSpPr>
          <p:cNvPr id="431" name="Google Shape;431;p51"/>
          <p:cNvSpPr/>
          <p:nvPr/>
        </p:nvSpPr>
        <p:spPr>
          <a:xfrm rot="-5716269">
            <a:off x="3090772" y="121523"/>
            <a:ext cx="3242308" cy="5108995"/>
          </a:xfrm>
          <a:custGeom>
            <a:avLst/>
            <a:gdLst/>
            <a:ahLst/>
            <a:cxnLst/>
            <a:rect l="l" t="t" r="r" b="b"/>
            <a:pathLst>
              <a:path w="72386" h="83294" extrusionOk="0">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51">
            <a:hlinkClick r:id=""/>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Font typeface="Montserrat ExtraBold"/>
              <a:buNone/>
              <a:defRPr sz="5400" b="0">
                <a:latin typeface="Montserrat ExtraBold"/>
                <a:ea typeface="Montserrat ExtraBold"/>
                <a:cs typeface="Montserrat ExtraBold"/>
                <a:sym typeface="Montserrat ExtraBold"/>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33" name="Google Shape;433;p51"/>
          <p:cNvSpPr txBox="1">
            <a:spLocks noGrp="1"/>
          </p:cNvSpPr>
          <p:nvPr>
            <p:ph type="title" idx="2" hasCustomPrompt="1"/>
          </p:nvPr>
        </p:nvSpPr>
        <p:spPr>
          <a:xfrm>
            <a:off x="2020824" y="91845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Font typeface="Montserrat ExtraBold"/>
              <a:buNone/>
              <a:defRPr sz="7500" b="0">
                <a:solidFill>
                  <a:schemeClr val="accent1"/>
                </a:solidFill>
                <a:latin typeface="Montserrat ExtraBold"/>
                <a:ea typeface="Montserrat ExtraBold"/>
                <a:cs typeface="Montserrat ExtraBold"/>
                <a:sym typeface="Montserrat ExtraBold"/>
              </a:defRPr>
            </a:lvl1pPr>
            <a:lvl2pPr lvl="1"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2pPr>
            <a:lvl3pPr lvl="2"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3pPr>
            <a:lvl4pPr lvl="3"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4pPr>
            <a:lvl5pPr lvl="4"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5pPr>
            <a:lvl6pPr lvl="5"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6pPr>
            <a:lvl7pPr lvl="6"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7pPr>
            <a:lvl8pPr lvl="7"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8pPr>
            <a:lvl9pPr lvl="8" algn="ctr" rtl="0">
              <a:spcBef>
                <a:spcPts val="0"/>
              </a:spcBef>
              <a:spcAft>
                <a:spcPts val="0"/>
              </a:spcAft>
              <a:buSzPts val="12000"/>
              <a:buFont typeface="Montserrat ExtraBold"/>
              <a:buNone/>
              <a:defRPr sz="12000" b="0">
                <a:latin typeface="Montserrat ExtraBold"/>
                <a:ea typeface="Montserrat ExtraBold"/>
                <a:cs typeface="Montserrat ExtraBold"/>
                <a:sym typeface="Montserrat ExtraBold"/>
              </a:defRPr>
            </a:lvl9pPr>
          </a:lstStyle>
          <a:p>
            <a:r>
              <a:t>xx%</a:t>
            </a:r>
          </a:p>
        </p:txBody>
      </p:sp>
      <p:sp>
        <p:nvSpPr>
          <p:cNvPr id="434" name="Google Shape;434;p51"/>
          <p:cNvSpPr/>
          <p:nvPr/>
        </p:nvSpPr>
        <p:spPr>
          <a:xfrm flipH="1">
            <a:off x="6154471" y="760963"/>
            <a:ext cx="1269687" cy="1658228"/>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51"/>
          <p:cNvSpPr/>
          <p:nvPr/>
        </p:nvSpPr>
        <p:spPr>
          <a:xfrm flipH="1">
            <a:off x="736534" y="1655532"/>
            <a:ext cx="1774800" cy="1774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36" name="Google Shape;436;p51"/>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Life Lessons lesson template">
  <p:cSld name="CUSTOM_17">
    <p:spTree>
      <p:nvGrpSpPr>
        <p:cNvPr id="1" name="Shape 437"/>
        <p:cNvGrpSpPr/>
        <p:nvPr/>
      </p:nvGrpSpPr>
      <p:grpSpPr>
        <a:xfrm>
          <a:off x="0" y="0"/>
          <a:ext cx="0" cy="0"/>
          <a:chOff x="0" y="0"/>
          <a:chExt cx="0" cy="0"/>
        </a:xfrm>
      </p:grpSpPr>
      <p:sp>
        <p:nvSpPr>
          <p:cNvPr id="438" name="Google Shape;438;p52"/>
          <p:cNvSpPr/>
          <p:nvPr/>
        </p:nvSpPr>
        <p:spPr>
          <a:xfrm>
            <a:off x="6379125" y="3295174"/>
            <a:ext cx="1436700" cy="14367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52"/>
          <p:cNvSpPr/>
          <p:nvPr/>
        </p:nvSpPr>
        <p:spPr>
          <a:xfrm rot="3781224">
            <a:off x="-1829431" y="2502688"/>
            <a:ext cx="6147391" cy="3782042"/>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52">
            <a:hlinkClick r:id=""/>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41" name="Google Shape;441;p52"/>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pic>
        <p:nvPicPr>
          <p:cNvPr id="442" name="Google Shape;442;p52"/>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5">
  <p:cSld name="CUSTOM_19">
    <p:spTree>
      <p:nvGrpSpPr>
        <p:cNvPr id="1" name="Shape 443"/>
        <p:cNvGrpSpPr/>
        <p:nvPr/>
      </p:nvGrpSpPr>
      <p:grpSpPr>
        <a:xfrm>
          <a:off x="0" y="0"/>
          <a:ext cx="0" cy="0"/>
          <a:chOff x="0" y="0"/>
          <a:chExt cx="0" cy="0"/>
        </a:xfrm>
      </p:grpSpPr>
      <p:sp>
        <p:nvSpPr>
          <p:cNvPr id="444" name="Google Shape;444;p53"/>
          <p:cNvSpPr/>
          <p:nvPr/>
        </p:nvSpPr>
        <p:spPr>
          <a:xfrm rot="199611" flipH="1">
            <a:off x="-1222385" y="1111794"/>
            <a:ext cx="4658395" cy="4765297"/>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53"/>
          <p:cNvSpPr/>
          <p:nvPr/>
        </p:nvSpPr>
        <p:spPr>
          <a:xfrm rot="-5035045" flipH="1">
            <a:off x="5862077" y="-226971"/>
            <a:ext cx="5262855" cy="323795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53"/>
          <p:cNvSpPr/>
          <p:nvPr/>
        </p:nvSpPr>
        <p:spPr>
          <a:xfrm rot="10800000">
            <a:off x="6276915" y="2875987"/>
            <a:ext cx="1774800" cy="17748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53">
            <a:hlinkClick r:id=""/>
          </p:cNvPr>
          <p:cNvSpPr txBox="1">
            <a:spLocks noGrp="1"/>
          </p:cNvSpPr>
          <p:nvPr>
            <p:ph type="title"/>
          </p:nvPr>
        </p:nvSpPr>
        <p:spPr>
          <a:xfrm>
            <a:off x="2019300" y="1960425"/>
            <a:ext cx="5105400" cy="1213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4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448" name="Google Shape;448;p53"/>
          <p:cNvSpPr txBox="1">
            <a:spLocks noGrp="1"/>
          </p:cNvSpPr>
          <p:nvPr>
            <p:ph type="title" idx="2" hasCustomPrompt="1"/>
          </p:nvPr>
        </p:nvSpPr>
        <p:spPr>
          <a:xfrm>
            <a:off x="2019300" y="914400"/>
            <a:ext cx="5105400" cy="12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75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pic>
        <p:nvPicPr>
          <p:cNvPr id="449" name="Google Shape;449;p53"/>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text ">
  <p:cSld name="CUSTOM_32_2">
    <p:spTree>
      <p:nvGrpSpPr>
        <p:cNvPr id="1" name="Shape 450"/>
        <p:cNvGrpSpPr/>
        <p:nvPr/>
      </p:nvGrpSpPr>
      <p:grpSpPr>
        <a:xfrm>
          <a:off x="0" y="0"/>
          <a:ext cx="0" cy="0"/>
          <a:chOff x="0" y="0"/>
          <a:chExt cx="0" cy="0"/>
        </a:xfrm>
      </p:grpSpPr>
      <p:sp>
        <p:nvSpPr>
          <p:cNvPr id="451" name="Google Shape;451;p54"/>
          <p:cNvSpPr/>
          <p:nvPr/>
        </p:nvSpPr>
        <p:spPr>
          <a:xfrm rot="672094">
            <a:off x="-3534661" y="414138"/>
            <a:ext cx="4680680" cy="4251900"/>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54"/>
          <p:cNvSpPr/>
          <p:nvPr/>
        </p:nvSpPr>
        <p:spPr>
          <a:xfrm>
            <a:off x="8264550" y="465501"/>
            <a:ext cx="1460036" cy="1906827"/>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54"/>
          <p:cNvSpPr txBox="1">
            <a:spLocks noGrp="1"/>
          </p:cNvSpPr>
          <p:nvPr>
            <p:ph type="title"/>
          </p:nvPr>
        </p:nvSpPr>
        <p:spPr>
          <a:xfrm>
            <a:off x="713250" y="523025"/>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Montserrat ExtraBold"/>
              <a:buNone/>
              <a:defRPr b="0">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54" name="Google Shape;454;p54"/>
          <p:cNvSpPr txBox="1">
            <a:spLocks noGrp="1"/>
          </p:cNvSpPr>
          <p:nvPr>
            <p:ph type="subTitle" idx="1"/>
          </p:nvPr>
        </p:nvSpPr>
        <p:spPr>
          <a:xfrm>
            <a:off x="713250" y="1126100"/>
            <a:ext cx="7717500" cy="3442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1050"/>
              <a:buFont typeface="DM Sans Medium"/>
              <a:buChar char="●"/>
              <a:defRPr sz="1600">
                <a:latin typeface="DM Sans Medium"/>
                <a:ea typeface="DM Sans Medium"/>
                <a:cs typeface="DM Sans Medium"/>
                <a:sym typeface="DM Sans Medium"/>
              </a:defRPr>
            </a:lvl1pPr>
            <a:lvl2pPr lvl="1" rtl="0">
              <a:spcBef>
                <a:spcPts val="0"/>
              </a:spcBef>
              <a:spcAft>
                <a:spcPts val="0"/>
              </a:spcAft>
              <a:buClr>
                <a:schemeClr val="dk1"/>
              </a:buClr>
              <a:buSzPts val="1400"/>
              <a:buFont typeface="Ubuntu"/>
              <a:buAutoNum type="alphaLcPeriod"/>
              <a:defRPr sz="1600"/>
            </a:lvl2pPr>
            <a:lvl3pPr lvl="2" rtl="0">
              <a:spcBef>
                <a:spcPts val="0"/>
              </a:spcBef>
              <a:spcAft>
                <a:spcPts val="0"/>
              </a:spcAft>
              <a:buClr>
                <a:schemeClr val="dk1"/>
              </a:buClr>
              <a:buSzPts val="1400"/>
              <a:buFont typeface="Ubuntu"/>
              <a:buAutoNum type="romanLcPeriod"/>
              <a:defRPr/>
            </a:lvl3pPr>
            <a:lvl4pPr lvl="3" rtl="0">
              <a:spcBef>
                <a:spcPts val="0"/>
              </a:spcBef>
              <a:spcAft>
                <a:spcPts val="0"/>
              </a:spcAft>
              <a:buClr>
                <a:schemeClr val="dk1"/>
              </a:buClr>
              <a:buSzPts val="1400"/>
              <a:buFont typeface="Ubuntu"/>
              <a:buAutoNum type="arabicPeriod"/>
              <a:defRPr/>
            </a:lvl4pPr>
            <a:lvl5pPr lvl="4" rtl="0">
              <a:spcBef>
                <a:spcPts val="0"/>
              </a:spcBef>
              <a:spcAft>
                <a:spcPts val="0"/>
              </a:spcAft>
              <a:buClr>
                <a:schemeClr val="dk1"/>
              </a:buClr>
              <a:buSzPts val="1400"/>
              <a:buFont typeface="Ubuntu"/>
              <a:buAutoNum type="alphaLcPeriod"/>
              <a:defRPr/>
            </a:lvl5pPr>
            <a:lvl6pPr lvl="5" rtl="0">
              <a:spcBef>
                <a:spcPts val="0"/>
              </a:spcBef>
              <a:spcAft>
                <a:spcPts val="0"/>
              </a:spcAft>
              <a:buClr>
                <a:schemeClr val="dk1"/>
              </a:buClr>
              <a:buSzPts val="1400"/>
              <a:buFont typeface="Ubuntu"/>
              <a:buAutoNum type="romanLcPeriod"/>
              <a:defRPr/>
            </a:lvl6pPr>
            <a:lvl7pPr lvl="6" rtl="0">
              <a:spcBef>
                <a:spcPts val="0"/>
              </a:spcBef>
              <a:spcAft>
                <a:spcPts val="0"/>
              </a:spcAft>
              <a:buClr>
                <a:schemeClr val="dk1"/>
              </a:buClr>
              <a:buSzPts val="1400"/>
              <a:buFont typeface="Ubuntu"/>
              <a:buAutoNum type="arabicPeriod"/>
              <a:defRPr/>
            </a:lvl7pPr>
            <a:lvl8pPr lvl="7" rtl="0">
              <a:spcBef>
                <a:spcPts val="0"/>
              </a:spcBef>
              <a:spcAft>
                <a:spcPts val="0"/>
              </a:spcAft>
              <a:buClr>
                <a:schemeClr val="dk1"/>
              </a:buClr>
              <a:buSzPts val="1400"/>
              <a:buFont typeface="Ubuntu"/>
              <a:buAutoNum type="alphaLcPeriod"/>
              <a:defRPr/>
            </a:lvl8pPr>
            <a:lvl9pPr lvl="8" rtl="0">
              <a:spcBef>
                <a:spcPts val="0"/>
              </a:spcBef>
              <a:spcAft>
                <a:spcPts val="0"/>
              </a:spcAft>
              <a:buClr>
                <a:schemeClr val="dk1"/>
              </a:buClr>
              <a:buSzPts val="1400"/>
              <a:buFont typeface="Ubuntu"/>
              <a:buAutoNum type="romanLcPeriod"/>
              <a:defRPr/>
            </a:lvl9pPr>
          </a:lstStyle>
          <a:p>
            <a:endParaRPr/>
          </a:p>
        </p:txBody>
      </p:sp>
      <p:pic>
        <p:nvPicPr>
          <p:cNvPr id="455" name="Google Shape;455;p54"/>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text 1">
  <p:cSld name="CUSTOM_1_1">
    <p:spTree>
      <p:nvGrpSpPr>
        <p:cNvPr id="1" name="Shape 456"/>
        <p:cNvGrpSpPr/>
        <p:nvPr/>
      </p:nvGrpSpPr>
      <p:grpSpPr>
        <a:xfrm>
          <a:off x="0" y="0"/>
          <a:ext cx="0" cy="0"/>
          <a:chOff x="0" y="0"/>
          <a:chExt cx="0" cy="0"/>
        </a:xfrm>
      </p:grpSpPr>
      <p:sp>
        <p:nvSpPr>
          <p:cNvPr id="457" name="Google Shape;457;p55"/>
          <p:cNvSpPr/>
          <p:nvPr/>
        </p:nvSpPr>
        <p:spPr>
          <a:xfrm rot="-5620636">
            <a:off x="7260268" y="484121"/>
            <a:ext cx="2991681" cy="287060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55"/>
          <p:cNvSpPr/>
          <p:nvPr/>
        </p:nvSpPr>
        <p:spPr>
          <a:xfrm rot="135969" flipH="1">
            <a:off x="-1259479" y="-732013"/>
            <a:ext cx="3397316" cy="3383229"/>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55"/>
          <p:cNvSpPr/>
          <p:nvPr/>
        </p:nvSpPr>
        <p:spPr>
          <a:xfrm rot="10800000">
            <a:off x="7259653" y="3925437"/>
            <a:ext cx="1774800" cy="17748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60" name="Google Shape;460;p55"/>
          <p:cNvGrpSpPr/>
          <p:nvPr/>
        </p:nvGrpSpPr>
        <p:grpSpPr>
          <a:xfrm rot="10800000">
            <a:off x="6624625" y="3303820"/>
            <a:ext cx="1696762" cy="1688828"/>
            <a:chOff x="2414491" y="671177"/>
            <a:chExt cx="1830972" cy="1822411"/>
          </a:xfrm>
        </p:grpSpPr>
        <p:sp>
          <p:nvSpPr>
            <p:cNvPr id="461" name="Google Shape;461;p55"/>
            <p:cNvSpPr/>
            <p:nvPr/>
          </p:nvSpPr>
          <p:spPr>
            <a:xfrm>
              <a:off x="2414491" y="671177"/>
              <a:ext cx="1830972" cy="1822391"/>
            </a:xfrm>
            <a:custGeom>
              <a:avLst/>
              <a:gdLst/>
              <a:ahLst/>
              <a:cxnLst/>
              <a:rect l="l" t="t" r="r" b="b"/>
              <a:pathLst>
                <a:path w="45663" h="45449" extrusionOk="0">
                  <a:moveTo>
                    <a:pt x="10947" y="4979"/>
                  </a:moveTo>
                  <a:lnTo>
                    <a:pt x="15605" y="7656"/>
                  </a:lnTo>
                  <a:lnTo>
                    <a:pt x="15605" y="13062"/>
                  </a:lnTo>
                  <a:lnTo>
                    <a:pt x="10947" y="15766"/>
                  </a:lnTo>
                  <a:lnTo>
                    <a:pt x="6263" y="13062"/>
                  </a:lnTo>
                  <a:lnTo>
                    <a:pt x="6263" y="7656"/>
                  </a:lnTo>
                  <a:lnTo>
                    <a:pt x="10947" y="4979"/>
                  </a:lnTo>
                  <a:close/>
                  <a:moveTo>
                    <a:pt x="20449" y="4979"/>
                  </a:moveTo>
                  <a:lnTo>
                    <a:pt x="25133" y="7656"/>
                  </a:lnTo>
                  <a:lnTo>
                    <a:pt x="25133" y="13062"/>
                  </a:lnTo>
                  <a:lnTo>
                    <a:pt x="20449" y="15766"/>
                  </a:lnTo>
                  <a:lnTo>
                    <a:pt x="15792" y="13062"/>
                  </a:lnTo>
                  <a:lnTo>
                    <a:pt x="15792" y="7656"/>
                  </a:lnTo>
                  <a:lnTo>
                    <a:pt x="20449" y="4979"/>
                  </a:lnTo>
                  <a:close/>
                  <a:moveTo>
                    <a:pt x="29978" y="4979"/>
                  </a:moveTo>
                  <a:lnTo>
                    <a:pt x="34635" y="7656"/>
                  </a:lnTo>
                  <a:lnTo>
                    <a:pt x="34635" y="13062"/>
                  </a:lnTo>
                  <a:lnTo>
                    <a:pt x="29978" y="15766"/>
                  </a:lnTo>
                  <a:lnTo>
                    <a:pt x="25294" y="13062"/>
                  </a:lnTo>
                  <a:lnTo>
                    <a:pt x="25294" y="7656"/>
                  </a:lnTo>
                  <a:lnTo>
                    <a:pt x="29978" y="4979"/>
                  </a:lnTo>
                  <a:close/>
                  <a:moveTo>
                    <a:pt x="6183" y="13196"/>
                  </a:moveTo>
                  <a:lnTo>
                    <a:pt x="10867" y="15899"/>
                  </a:lnTo>
                  <a:lnTo>
                    <a:pt x="10867" y="21306"/>
                  </a:lnTo>
                  <a:lnTo>
                    <a:pt x="6183" y="23983"/>
                  </a:lnTo>
                  <a:lnTo>
                    <a:pt x="1526" y="21306"/>
                  </a:lnTo>
                  <a:lnTo>
                    <a:pt x="1526" y="15899"/>
                  </a:lnTo>
                  <a:lnTo>
                    <a:pt x="6183" y="13196"/>
                  </a:lnTo>
                  <a:close/>
                  <a:moveTo>
                    <a:pt x="15712" y="13196"/>
                  </a:moveTo>
                  <a:lnTo>
                    <a:pt x="20369" y="15899"/>
                  </a:lnTo>
                  <a:lnTo>
                    <a:pt x="20369" y="21306"/>
                  </a:lnTo>
                  <a:lnTo>
                    <a:pt x="15712" y="23983"/>
                  </a:lnTo>
                  <a:lnTo>
                    <a:pt x="11028" y="21306"/>
                  </a:lnTo>
                  <a:lnTo>
                    <a:pt x="11028" y="15899"/>
                  </a:lnTo>
                  <a:lnTo>
                    <a:pt x="15712" y="13196"/>
                  </a:lnTo>
                  <a:close/>
                  <a:moveTo>
                    <a:pt x="25213" y="13196"/>
                  </a:moveTo>
                  <a:lnTo>
                    <a:pt x="29871" y="15899"/>
                  </a:lnTo>
                  <a:lnTo>
                    <a:pt x="29871" y="21306"/>
                  </a:lnTo>
                  <a:lnTo>
                    <a:pt x="25213" y="23983"/>
                  </a:lnTo>
                  <a:lnTo>
                    <a:pt x="20529" y="21306"/>
                  </a:lnTo>
                  <a:lnTo>
                    <a:pt x="20529" y="15899"/>
                  </a:lnTo>
                  <a:lnTo>
                    <a:pt x="25213" y="13196"/>
                  </a:lnTo>
                  <a:close/>
                  <a:moveTo>
                    <a:pt x="34715" y="13196"/>
                  </a:moveTo>
                  <a:lnTo>
                    <a:pt x="39399" y="15899"/>
                  </a:lnTo>
                  <a:lnTo>
                    <a:pt x="39399" y="21306"/>
                  </a:lnTo>
                  <a:lnTo>
                    <a:pt x="34715" y="23983"/>
                  </a:lnTo>
                  <a:lnTo>
                    <a:pt x="30058" y="21306"/>
                  </a:lnTo>
                  <a:lnTo>
                    <a:pt x="30058" y="15899"/>
                  </a:lnTo>
                  <a:lnTo>
                    <a:pt x="34715" y="13196"/>
                  </a:lnTo>
                  <a:close/>
                  <a:moveTo>
                    <a:pt x="10947" y="21440"/>
                  </a:moveTo>
                  <a:lnTo>
                    <a:pt x="15605" y="24143"/>
                  </a:lnTo>
                  <a:lnTo>
                    <a:pt x="15605" y="29523"/>
                  </a:lnTo>
                  <a:lnTo>
                    <a:pt x="10947" y="32226"/>
                  </a:lnTo>
                  <a:lnTo>
                    <a:pt x="6263" y="29523"/>
                  </a:lnTo>
                  <a:lnTo>
                    <a:pt x="6263" y="24143"/>
                  </a:lnTo>
                  <a:lnTo>
                    <a:pt x="10947" y="21440"/>
                  </a:lnTo>
                  <a:close/>
                  <a:moveTo>
                    <a:pt x="20449" y="21440"/>
                  </a:moveTo>
                  <a:lnTo>
                    <a:pt x="25133" y="24143"/>
                  </a:lnTo>
                  <a:lnTo>
                    <a:pt x="25133" y="29523"/>
                  </a:lnTo>
                  <a:lnTo>
                    <a:pt x="20449" y="32226"/>
                  </a:lnTo>
                  <a:lnTo>
                    <a:pt x="15792" y="29523"/>
                  </a:lnTo>
                  <a:lnTo>
                    <a:pt x="15792" y="24143"/>
                  </a:lnTo>
                  <a:lnTo>
                    <a:pt x="20449" y="21440"/>
                  </a:lnTo>
                  <a:close/>
                  <a:moveTo>
                    <a:pt x="29978" y="21440"/>
                  </a:moveTo>
                  <a:lnTo>
                    <a:pt x="34635" y="24143"/>
                  </a:lnTo>
                  <a:lnTo>
                    <a:pt x="34635" y="29523"/>
                  </a:lnTo>
                  <a:lnTo>
                    <a:pt x="29978" y="32226"/>
                  </a:lnTo>
                  <a:lnTo>
                    <a:pt x="25294" y="29523"/>
                  </a:lnTo>
                  <a:lnTo>
                    <a:pt x="25294" y="24143"/>
                  </a:lnTo>
                  <a:lnTo>
                    <a:pt x="29978" y="21440"/>
                  </a:lnTo>
                  <a:close/>
                  <a:moveTo>
                    <a:pt x="39480" y="21440"/>
                  </a:moveTo>
                  <a:lnTo>
                    <a:pt x="44137" y="24143"/>
                  </a:lnTo>
                  <a:lnTo>
                    <a:pt x="44137" y="29523"/>
                  </a:lnTo>
                  <a:lnTo>
                    <a:pt x="39480" y="32226"/>
                  </a:lnTo>
                  <a:lnTo>
                    <a:pt x="34796" y="29523"/>
                  </a:lnTo>
                  <a:lnTo>
                    <a:pt x="34796" y="24143"/>
                  </a:lnTo>
                  <a:lnTo>
                    <a:pt x="39480" y="21440"/>
                  </a:lnTo>
                  <a:close/>
                  <a:moveTo>
                    <a:pt x="15712" y="29684"/>
                  </a:moveTo>
                  <a:lnTo>
                    <a:pt x="20369" y="32387"/>
                  </a:lnTo>
                  <a:lnTo>
                    <a:pt x="20369" y="37767"/>
                  </a:lnTo>
                  <a:lnTo>
                    <a:pt x="15712" y="40470"/>
                  </a:lnTo>
                  <a:lnTo>
                    <a:pt x="11028" y="37767"/>
                  </a:lnTo>
                  <a:lnTo>
                    <a:pt x="11028" y="32387"/>
                  </a:lnTo>
                  <a:lnTo>
                    <a:pt x="15712" y="29684"/>
                  </a:lnTo>
                  <a:close/>
                  <a:moveTo>
                    <a:pt x="25213" y="29684"/>
                  </a:moveTo>
                  <a:lnTo>
                    <a:pt x="29871" y="32387"/>
                  </a:lnTo>
                  <a:lnTo>
                    <a:pt x="29871" y="37767"/>
                  </a:lnTo>
                  <a:lnTo>
                    <a:pt x="25213" y="40470"/>
                  </a:lnTo>
                  <a:lnTo>
                    <a:pt x="20529" y="37767"/>
                  </a:lnTo>
                  <a:lnTo>
                    <a:pt x="20529" y="32387"/>
                  </a:lnTo>
                  <a:lnTo>
                    <a:pt x="25213" y="29684"/>
                  </a:lnTo>
                  <a:close/>
                  <a:moveTo>
                    <a:pt x="34715" y="29684"/>
                  </a:moveTo>
                  <a:lnTo>
                    <a:pt x="39399" y="32387"/>
                  </a:lnTo>
                  <a:lnTo>
                    <a:pt x="39399" y="37767"/>
                  </a:lnTo>
                  <a:lnTo>
                    <a:pt x="34715" y="40470"/>
                  </a:lnTo>
                  <a:lnTo>
                    <a:pt x="30058" y="37767"/>
                  </a:lnTo>
                  <a:lnTo>
                    <a:pt x="30058" y="32387"/>
                  </a:lnTo>
                  <a:lnTo>
                    <a:pt x="34715" y="29684"/>
                  </a:lnTo>
                  <a:close/>
                  <a:moveTo>
                    <a:pt x="20369" y="1"/>
                  </a:moveTo>
                  <a:lnTo>
                    <a:pt x="20369" y="4818"/>
                  </a:lnTo>
                  <a:lnTo>
                    <a:pt x="15712" y="7522"/>
                  </a:lnTo>
                  <a:lnTo>
                    <a:pt x="11028" y="4818"/>
                  </a:lnTo>
                  <a:lnTo>
                    <a:pt x="11028" y="3159"/>
                  </a:lnTo>
                  <a:cubicBezTo>
                    <a:pt x="10974" y="3186"/>
                    <a:pt x="10921" y="3239"/>
                    <a:pt x="10867" y="3266"/>
                  </a:cubicBezTo>
                  <a:lnTo>
                    <a:pt x="10867" y="4818"/>
                  </a:lnTo>
                  <a:lnTo>
                    <a:pt x="6183" y="7522"/>
                  </a:lnTo>
                  <a:lnTo>
                    <a:pt x="5915" y="7361"/>
                  </a:lnTo>
                  <a:cubicBezTo>
                    <a:pt x="5889" y="7415"/>
                    <a:pt x="5835" y="7442"/>
                    <a:pt x="5808" y="7495"/>
                  </a:cubicBezTo>
                  <a:lnTo>
                    <a:pt x="6103" y="7656"/>
                  </a:lnTo>
                  <a:lnTo>
                    <a:pt x="6103" y="13062"/>
                  </a:lnTo>
                  <a:lnTo>
                    <a:pt x="1419" y="15766"/>
                  </a:lnTo>
                  <a:lnTo>
                    <a:pt x="1124" y="15578"/>
                  </a:lnTo>
                  <a:cubicBezTo>
                    <a:pt x="1124" y="15632"/>
                    <a:pt x="1098" y="15685"/>
                    <a:pt x="1071" y="15739"/>
                  </a:cubicBezTo>
                  <a:lnTo>
                    <a:pt x="1338" y="15899"/>
                  </a:lnTo>
                  <a:lnTo>
                    <a:pt x="1338" y="21306"/>
                  </a:lnTo>
                  <a:lnTo>
                    <a:pt x="0" y="22082"/>
                  </a:lnTo>
                  <a:cubicBezTo>
                    <a:pt x="0" y="22136"/>
                    <a:pt x="0" y="22216"/>
                    <a:pt x="0" y="22270"/>
                  </a:cubicBezTo>
                  <a:lnTo>
                    <a:pt x="1419" y="21440"/>
                  </a:lnTo>
                  <a:lnTo>
                    <a:pt x="6103" y="24143"/>
                  </a:lnTo>
                  <a:lnTo>
                    <a:pt x="6103" y="29523"/>
                  </a:lnTo>
                  <a:lnTo>
                    <a:pt x="1927" y="31932"/>
                  </a:lnTo>
                  <a:cubicBezTo>
                    <a:pt x="1954" y="31986"/>
                    <a:pt x="1981" y="32039"/>
                    <a:pt x="2008" y="32093"/>
                  </a:cubicBezTo>
                  <a:lnTo>
                    <a:pt x="6183" y="29684"/>
                  </a:lnTo>
                  <a:lnTo>
                    <a:pt x="10867" y="32387"/>
                  </a:lnTo>
                  <a:lnTo>
                    <a:pt x="10867" y="37767"/>
                  </a:lnTo>
                  <a:lnTo>
                    <a:pt x="7548" y="39694"/>
                  </a:lnTo>
                  <a:cubicBezTo>
                    <a:pt x="7575" y="39721"/>
                    <a:pt x="7628" y="39774"/>
                    <a:pt x="7682" y="39801"/>
                  </a:cubicBezTo>
                  <a:lnTo>
                    <a:pt x="10947" y="37928"/>
                  </a:lnTo>
                  <a:lnTo>
                    <a:pt x="15605" y="40631"/>
                  </a:lnTo>
                  <a:lnTo>
                    <a:pt x="15605" y="44405"/>
                  </a:lnTo>
                  <a:cubicBezTo>
                    <a:pt x="15658" y="44405"/>
                    <a:pt x="15738" y="44432"/>
                    <a:pt x="15792" y="44458"/>
                  </a:cubicBezTo>
                  <a:lnTo>
                    <a:pt x="15792" y="40631"/>
                  </a:lnTo>
                  <a:lnTo>
                    <a:pt x="20449" y="37928"/>
                  </a:lnTo>
                  <a:lnTo>
                    <a:pt x="25133" y="40631"/>
                  </a:lnTo>
                  <a:lnTo>
                    <a:pt x="25133" y="45449"/>
                  </a:lnTo>
                  <a:cubicBezTo>
                    <a:pt x="25187" y="45449"/>
                    <a:pt x="25240" y="45449"/>
                    <a:pt x="25294" y="45422"/>
                  </a:cubicBezTo>
                  <a:lnTo>
                    <a:pt x="25294" y="40631"/>
                  </a:lnTo>
                  <a:lnTo>
                    <a:pt x="29978" y="37928"/>
                  </a:lnTo>
                  <a:lnTo>
                    <a:pt x="34635" y="40631"/>
                  </a:lnTo>
                  <a:lnTo>
                    <a:pt x="34635" y="42290"/>
                  </a:lnTo>
                  <a:cubicBezTo>
                    <a:pt x="34688" y="42237"/>
                    <a:pt x="34742" y="42210"/>
                    <a:pt x="34796" y="42183"/>
                  </a:cubicBezTo>
                  <a:lnTo>
                    <a:pt x="34796" y="40631"/>
                  </a:lnTo>
                  <a:lnTo>
                    <a:pt x="39480" y="37928"/>
                  </a:lnTo>
                  <a:lnTo>
                    <a:pt x="39747" y="38088"/>
                  </a:lnTo>
                  <a:cubicBezTo>
                    <a:pt x="39774" y="38035"/>
                    <a:pt x="39827" y="37981"/>
                    <a:pt x="39854" y="37954"/>
                  </a:cubicBezTo>
                  <a:lnTo>
                    <a:pt x="39560" y="37767"/>
                  </a:lnTo>
                  <a:lnTo>
                    <a:pt x="39560" y="32387"/>
                  </a:lnTo>
                  <a:lnTo>
                    <a:pt x="44244" y="29684"/>
                  </a:lnTo>
                  <a:lnTo>
                    <a:pt x="44538" y="29871"/>
                  </a:lnTo>
                  <a:cubicBezTo>
                    <a:pt x="44565" y="29791"/>
                    <a:pt x="44565" y="29737"/>
                    <a:pt x="44592" y="29684"/>
                  </a:cubicBezTo>
                  <a:lnTo>
                    <a:pt x="44324" y="29523"/>
                  </a:lnTo>
                  <a:lnTo>
                    <a:pt x="44324" y="24143"/>
                  </a:lnTo>
                  <a:lnTo>
                    <a:pt x="45662" y="23367"/>
                  </a:lnTo>
                  <a:cubicBezTo>
                    <a:pt x="45662" y="23314"/>
                    <a:pt x="45662" y="23233"/>
                    <a:pt x="45662" y="23153"/>
                  </a:cubicBezTo>
                  <a:lnTo>
                    <a:pt x="44244" y="23983"/>
                  </a:lnTo>
                  <a:lnTo>
                    <a:pt x="39560" y="21306"/>
                  </a:lnTo>
                  <a:lnTo>
                    <a:pt x="39560" y="15899"/>
                  </a:lnTo>
                  <a:lnTo>
                    <a:pt x="43735" y="13491"/>
                  </a:lnTo>
                  <a:cubicBezTo>
                    <a:pt x="43709" y="13437"/>
                    <a:pt x="43682" y="13383"/>
                    <a:pt x="43655" y="13330"/>
                  </a:cubicBezTo>
                  <a:lnTo>
                    <a:pt x="39480" y="15766"/>
                  </a:lnTo>
                  <a:lnTo>
                    <a:pt x="34796" y="13062"/>
                  </a:lnTo>
                  <a:lnTo>
                    <a:pt x="34796" y="7656"/>
                  </a:lnTo>
                  <a:lnTo>
                    <a:pt x="38114" y="5755"/>
                  </a:lnTo>
                  <a:cubicBezTo>
                    <a:pt x="38088" y="5702"/>
                    <a:pt x="38034" y="5675"/>
                    <a:pt x="37981" y="5621"/>
                  </a:cubicBezTo>
                  <a:lnTo>
                    <a:pt x="34715" y="7522"/>
                  </a:lnTo>
                  <a:lnTo>
                    <a:pt x="30058" y="4818"/>
                  </a:lnTo>
                  <a:lnTo>
                    <a:pt x="30058" y="1045"/>
                  </a:lnTo>
                  <a:cubicBezTo>
                    <a:pt x="30004" y="1018"/>
                    <a:pt x="29951" y="1018"/>
                    <a:pt x="29871" y="991"/>
                  </a:cubicBezTo>
                  <a:lnTo>
                    <a:pt x="29871" y="4818"/>
                  </a:lnTo>
                  <a:lnTo>
                    <a:pt x="25213" y="7522"/>
                  </a:lnTo>
                  <a:lnTo>
                    <a:pt x="20529" y="4818"/>
                  </a:lnTo>
                  <a:lnTo>
                    <a:pt x="205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55"/>
            <p:cNvSpPr/>
            <p:nvPr/>
          </p:nvSpPr>
          <p:spPr>
            <a:xfrm>
              <a:off x="2796545" y="833253"/>
              <a:ext cx="9704" cy="7538"/>
            </a:xfrm>
            <a:custGeom>
              <a:avLst/>
              <a:gdLst/>
              <a:ahLst/>
              <a:cxnLst/>
              <a:rect l="l" t="t" r="r" b="b"/>
              <a:pathLst>
                <a:path w="242" h="188" extrusionOk="0">
                  <a:moveTo>
                    <a:pt x="161" y="0"/>
                  </a:moveTo>
                  <a:cubicBezTo>
                    <a:pt x="108" y="27"/>
                    <a:pt x="54" y="81"/>
                    <a:pt x="1" y="107"/>
                  </a:cubicBezTo>
                  <a:lnTo>
                    <a:pt x="161" y="188"/>
                  </a:lnTo>
                  <a:lnTo>
                    <a:pt x="242" y="54"/>
                  </a:ln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55"/>
            <p:cNvSpPr/>
            <p:nvPr/>
          </p:nvSpPr>
          <p:spPr>
            <a:xfrm>
              <a:off x="2899597" y="677633"/>
              <a:ext cx="287659" cy="242590"/>
            </a:xfrm>
            <a:custGeom>
              <a:avLst/>
              <a:gdLst/>
              <a:ahLst/>
              <a:cxnLst/>
              <a:rect l="l" t="t" r="r" b="b"/>
              <a:pathLst>
                <a:path w="7174" h="6050" extrusionOk="0">
                  <a:moveTo>
                    <a:pt x="7173" y="0"/>
                  </a:moveTo>
                  <a:lnTo>
                    <a:pt x="7173" y="0"/>
                  </a:lnTo>
                  <a:cubicBezTo>
                    <a:pt x="7013" y="27"/>
                    <a:pt x="6852" y="54"/>
                    <a:pt x="6692" y="81"/>
                  </a:cubicBezTo>
                  <a:lnTo>
                    <a:pt x="3667" y="1794"/>
                  </a:lnTo>
                  <a:lnTo>
                    <a:pt x="3667" y="830"/>
                  </a:lnTo>
                  <a:cubicBezTo>
                    <a:pt x="3614" y="857"/>
                    <a:pt x="3560" y="857"/>
                    <a:pt x="3507" y="884"/>
                  </a:cubicBezTo>
                  <a:lnTo>
                    <a:pt x="3507" y="1794"/>
                  </a:lnTo>
                  <a:lnTo>
                    <a:pt x="2516" y="1231"/>
                  </a:lnTo>
                  <a:cubicBezTo>
                    <a:pt x="2463" y="1258"/>
                    <a:pt x="2382" y="1285"/>
                    <a:pt x="2329" y="1312"/>
                  </a:cubicBezTo>
                  <a:lnTo>
                    <a:pt x="3426" y="1954"/>
                  </a:lnTo>
                  <a:lnTo>
                    <a:pt x="0" y="3935"/>
                  </a:lnTo>
                  <a:lnTo>
                    <a:pt x="81" y="4069"/>
                  </a:lnTo>
                  <a:lnTo>
                    <a:pt x="3507" y="2115"/>
                  </a:lnTo>
                  <a:lnTo>
                    <a:pt x="3507" y="6049"/>
                  </a:lnTo>
                  <a:lnTo>
                    <a:pt x="3667" y="6049"/>
                  </a:lnTo>
                  <a:lnTo>
                    <a:pt x="3667" y="2115"/>
                  </a:lnTo>
                  <a:lnTo>
                    <a:pt x="7093" y="4069"/>
                  </a:lnTo>
                  <a:lnTo>
                    <a:pt x="7173" y="3935"/>
                  </a:lnTo>
                  <a:lnTo>
                    <a:pt x="3774" y="1954"/>
                  </a:lnTo>
                  <a:lnTo>
                    <a:pt x="71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55"/>
            <p:cNvSpPr/>
            <p:nvPr/>
          </p:nvSpPr>
          <p:spPr>
            <a:xfrm>
              <a:off x="3280608" y="671177"/>
              <a:ext cx="288742" cy="249046"/>
            </a:xfrm>
            <a:custGeom>
              <a:avLst/>
              <a:gdLst/>
              <a:ahLst/>
              <a:cxnLst/>
              <a:rect l="l" t="t" r="r" b="b"/>
              <a:pathLst>
                <a:path w="7201" h="6211" extrusionOk="0">
                  <a:moveTo>
                    <a:pt x="107" y="1"/>
                  </a:moveTo>
                  <a:lnTo>
                    <a:pt x="0" y="134"/>
                  </a:lnTo>
                  <a:lnTo>
                    <a:pt x="3426" y="2115"/>
                  </a:lnTo>
                  <a:lnTo>
                    <a:pt x="0" y="4096"/>
                  </a:lnTo>
                  <a:lnTo>
                    <a:pt x="107" y="4230"/>
                  </a:lnTo>
                  <a:lnTo>
                    <a:pt x="3506" y="2276"/>
                  </a:lnTo>
                  <a:lnTo>
                    <a:pt x="3506" y="6210"/>
                  </a:lnTo>
                  <a:lnTo>
                    <a:pt x="3694" y="6210"/>
                  </a:lnTo>
                  <a:lnTo>
                    <a:pt x="3694" y="2276"/>
                  </a:lnTo>
                  <a:lnTo>
                    <a:pt x="7093" y="4230"/>
                  </a:lnTo>
                  <a:lnTo>
                    <a:pt x="7200" y="4096"/>
                  </a:lnTo>
                  <a:lnTo>
                    <a:pt x="3774" y="2115"/>
                  </a:lnTo>
                  <a:lnTo>
                    <a:pt x="6558" y="509"/>
                  </a:lnTo>
                  <a:cubicBezTo>
                    <a:pt x="6477" y="482"/>
                    <a:pt x="6397" y="456"/>
                    <a:pt x="6317" y="456"/>
                  </a:cubicBezTo>
                  <a:lnTo>
                    <a:pt x="3694" y="1955"/>
                  </a:lnTo>
                  <a:lnTo>
                    <a:pt x="3694" y="1"/>
                  </a:lnTo>
                  <a:lnTo>
                    <a:pt x="3506" y="1"/>
                  </a:lnTo>
                  <a:lnTo>
                    <a:pt x="3506" y="1955"/>
                  </a:lnTo>
                  <a:lnTo>
                    <a:pt x="10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55"/>
            <p:cNvSpPr/>
            <p:nvPr/>
          </p:nvSpPr>
          <p:spPr>
            <a:xfrm>
              <a:off x="3662662" y="776354"/>
              <a:ext cx="109506" cy="64437"/>
            </a:xfrm>
            <a:custGeom>
              <a:avLst/>
              <a:gdLst/>
              <a:ahLst/>
              <a:cxnLst/>
              <a:rect l="l" t="t" r="r" b="b"/>
              <a:pathLst>
                <a:path w="2731" h="1607" extrusionOk="0">
                  <a:moveTo>
                    <a:pt x="2543" y="1"/>
                  </a:moveTo>
                  <a:lnTo>
                    <a:pt x="1" y="1473"/>
                  </a:lnTo>
                  <a:lnTo>
                    <a:pt x="81" y="1607"/>
                  </a:lnTo>
                  <a:lnTo>
                    <a:pt x="2731" y="81"/>
                  </a:lnTo>
                  <a:cubicBezTo>
                    <a:pt x="2677" y="54"/>
                    <a:pt x="2597" y="27"/>
                    <a:pt x="25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55"/>
            <p:cNvSpPr/>
            <p:nvPr/>
          </p:nvSpPr>
          <p:spPr>
            <a:xfrm>
              <a:off x="3803246" y="797847"/>
              <a:ext cx="6496" cy="122378"/>
            </a:xfrm>
            <a:custGeom>
              <a:avLst/>
              <a:gdLst/>
              <a:ahLst/>
              <a:cxnLst/>
              <a:rect l="l" t="t" r="r" b="b"/>
              <a:pathLst>
                <a:path w="162" h="3052" extrusionOk="0">
                  <a:moveTo>
                    <a:pt x="1" y="0"/>
                  </a:moveTo>
                  <a:lnTo>
                    <a:pt x="1" y="3051"/>
                  </a:lnTo>
                  <a:lnTo>
                    <a:pt x="162" y="3051"/>
                  </a:lnTo>
                  <a:lnTo>
                    <a:pt x="162" y="107"/>
                  </a:lnTo>
                  <a:cubicBezTo>
                    <a:pt x="108" y="54"/>
                    <a:pt x="54" y="27"/>
                    <a:pt x="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55"/>
            <p:cNvSpPr/>
            <p:nvPr/>
          </p:nvSpPr>
          <p:spPr>
            <a:xfrm>
              <a:off x="2475641" y="1246463"/>
              <a:ext cx="2205" cy="4331"/>
            </a:xfrm>
            <a:custGeom>
              <a:avLst/>
              <a:gdLst/>
              <a:ahLst/>
              <a:cxnLst/>
              <a:rect l="l" t="t" r="r" b="b"/>
              <a:pathLst>
                <a:path w="55" h="108" extrusionOk="0">
                  <a:moveTo>
                    <a:pt x="54" y="0"/>
                  </a:moveTo>
                  <a:cubicBezTo>
                    <a:pt x="28" y="27"/>
                    <a:pt x="28" y="54"/>
                    <a:pt x="1" y="107"/>
                  </a:cubicBezTo>
                  <a:lnTo>
                    <a:pt x="54" y="107"/>
                  </a:lnTo>
                  <a:lnTo>
                    <a:pt x="5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55"/>
            <p:cNvSpPr/>
            <p:nvPr/>
          </p:nvSpPr>
          <p:spPr>
            <a:xfrm>
              <a:off x="2616265" y="1006036"/>
              <a:ext cx="2165" cy="2205"/>
            </a:xfrm>
            <a:custGeom>
              <a:avLst/>
              <a:gdLst/>
              <a:ahLst/>
              <a:cxnLst/>
              <a:rect l="l" t="t" r="r" b="b"/>
              <a:pathLst>
                <a:path w="54" h="55" extrusionOk="0">
                  <a:moveTo>
                    <a:pt x="54" y="1"/>
                  </a:moveTo>
                  <a:cubicBezTo>
                    <a:pt x="27" y="27"/>
                    <a:pt x="27" y="27"/>
                    <a:pt x="0" y="54"/>
                  </a:cubicBezTo>
                  <a:lnTo>
                    <a:pt x="54" y="27"/>
                  </a:lnTo>
                  <a:lnTo>
                    <a:pt x="5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55"/>
            <p:cNvSpPr/>
            <p:nvPr/>
          </p:nvSpPr>
          <p:spPr>
            <a:xfrm>
              <a:off x="2535748" y="1119794"/>
              <a:ext cx="82681" cy="51565"/>
            </a:xfrm>
            <a:custGeom>
              <a:avLst/>
              <a:gdLst/>
              <a:ahLst/>
              <a:cxnLst/>
              <a:rect l="l" t="t" r="r" b="b"/>
              <a:pathLst>
                <a:path w="2062" h="1286" extrusionOk="0">
                  <a:moveTo>
                    <a:pt x="81" y="1"/>
                  </a:moveTo>
                  <a:cubicBezTo>
                    <a:pt x="54" y="54"/>
                    <a:pt x="27" y="108"/>
                    <a:pt x="1" y="135"/>
                  </a:cubicBezTo>
                  <a:lnTo>
                    <a:pt x="1981" y="1285"/>
                  </a:lnTo>
                  <a:lnTo>
                    <a:pt x="2062" y="1125"/>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55"/>
            <p:cNvSpPr/>
            <p:nvPr/>
          </p:nvSpPr>
          <p:spPr>
            <a:xfrm>
              <a:off x="2711778" y="921268"/>
              <a:ext cx="287659" cy="329521"/>
            </a:xfrm>
            <a:custGeom>
              <a:avLst/>
              <a:gdLst/>
              <a:ahLst/>
              <a:cxnLst/>
              <a:rect l="l" t="t" r="r" b="b"/>
              <a:pathLst>
                <a:path w="7174" h="8218" extrusionOk="0">
                  <a:moveTo>
                    <a:pt x="3507" y="0"/>
                  </a:moveTo>
                  <a:lnTo>
                    <a:pt x="3507" y="3961"/>
                  </a:lnTo>
                  <a:lnTo>
                    <a:pt x="81" y="1981"/>
                  </a:lnTo>
                  <a:lnTo>
                    <a:pt x="0" y="2141"/>
                  </a:lnTo>
                  <a:lnTo>
                    <a:pt x="3426" y="4095"/>
                  </a:lnTo>
                  <a:lnTo>
                    <a:pt x="0" y="6076"/>
                  </a:lnTo>
                  <a:lnTo>
                    <a:pt x="81" y="6236"/>
                  </a:lnTo>
                  <a:lnTo>
                    <a:pt x="3507" y="4256"/>
                  </a:lnTo>
                  <a:lnTo>
                    <a:pt x="3507" y="8217"/>
                  </a:lnTo>
                  <a:lnTo>
                    <a:pt x="3667" y="8217"/>
                  </a:lnTo>
                  <a:lnTo>
                    <a:pt x="3667" y="4256"/>
                  </a:lnTo>
                  <a:lnTo>
                    <a:pt x="7093" y="6236"/>
                  </a:lnTo>
                  <a:lnTo>
                    <a:pt x="7173" y="6076"/>
                  </a:lnTo>
                  <a:lnTo>
                    <a:pt x="3774" y="4095"/>
                  </a:lnTo>
                  <a:lnTo>
                    <a:pt x="7173"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55"/>
            <p:cNvSpPr/>
            <p:nvPr/>
          </p:nvSpPr>
          <p:spPr>
            <a:xfrm>
              <a:off x="3092789" y="921268"/>
              <a:ext cx="288742" cy="328439"/>
            </a:xfrm>
            <a:custGeom>
              <a:avLst/>
              <a:gdLst/>
              <a:ahLst/>
              <a:cxnLst/>
              <a:rect l="l" t="t" r="r" b="b"/>
              <a:pathLst>
                <a:path w="7201" h="8191" extrusionOk="0">
                  <a:moveTo>
                    <a:pt x="3506" y="0"/>
                  </a:moveTo>
                  <a:lnTo>
                    <a:pt x="3506" y="3961"/>
                  </a:lnTo>
                  <a:lnTo>
                    <a:pt x="80" y="1981"/>
                  </a:lnTo>
                  <a:lnTo>
                    <a:pt x="0" y="2141"/>
                  </a:lnTo>
                  <a:lnTo>
                    <a:pt x="3426" y="4095"/>
                  </a:lnTo>
                  <a:lnTo>
                    <a:pt x="0" y="6076"/>
                  </a:lnTo>
                  <a:lnTo>
                    <a:pt x="80" y="6236"/>
                  </a:lnTo>
                  <a:lnTo>
                    <a:pt x="3506" y="4256"/>
                  </a:lnTo>
                  <a:lnTo>
                    <a:pt x="3506" y="8190"/>
                  </a:lnTo>
                  <a:lnTo>
                    <a:pt x="3694" y="8190"/>
                  </a:lnTo>
                  <a:lnTo>
                    <a:pt x="3694" y="4256"/>
                  </a:lnTo>
                  <a:lnTo>
                    <a:pt x="7093" y="6236"/>
                  </a:lnTo>
                  <a:lnTo>
                    <a:pt x="7200" y="6076"/>
                  </a:lnTo>
                  <a:lnTo>
                    <a:pt x="3774" y="4095"/>
                  </a:lnTo>
                  <a:lnTo>
                    <a:pt x="7200" y="2141"/>
                  </a:lnTo>
                  <a:lnTo>
                    <a:pt x="7093"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55"/>
            <p:cNvSpPr/>
            <p:nvPr/>
          </p:nvSpPr>
          <p:spPr>
            <a:xfrm>
              <a:off x="3474843" y="921268"/>
              <a:ext cx="287659" cy="328439"/>
            </a:xfrm>
            <a:custGeom>
              <a:avLst/>
              <a:gdLst/>
              <a:ahLst/>
              <a:cxnLst/>
              <a:rect l="l" t="t" r="r" b="b"/>
              <a:pathLst>
                <a:path w="7174" h="8191" extrusionOk="0">
                  <a:moveTo>
                    <a:pt x="3507" y="0"/>
                  </a:moveTo>
                  <a:lnTo>
                    <a:pt x="3480" y="3961"/>
                  </a:lnTo>
                  <a:lnTo>
                    <a:pt x="81" y="1981"/>
                  </a:lnTo>
                  <a:lnTo>
                    <a:pt x="1" y="2141"/>
                  </a:lnTo>
                  <a:lnTo>
                    <a:pt x="3400" y="4095"/>
                  </a:lnTo>
                  <a:lnTo>
                    <a:pt x="1" y="6076"/>
                  </a:lnTo>
                  <a:lnTo>
                    <a:pt x="81" y="6236"/>
                  </a:lnTo>
                  <a:lnTo>
                    <a:pt x="3480" y="4256"/>
                  </a:lnTo>
                  <a:lnTo>
                    <a:pt x="3480" y="8190"/>
                  </a:lnTo>
                  <a:lnTo>
                    <a:pt x="3668" y="8190"/>
                  </a:lnTo>
                  <a:lnTo>
                    <a:pt x="3668" y="4256"/>
                  </a:lnTo>
                  <a:lnTo>
                    <a:pt x="7094" y="6236"/>
                  </a:lnTo>
                  <a:lnTo>
                    <a:pt x="7174" y="6076"/>
                  </a:lnTo>
                  <a:lnTo>
                    <a:pt x="3748" y="4095"/>
                  </a:lnTo>
                  <a:lnTo>
                    <a:pt x="7174" y="2141"/>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55"/>
            <p:cNvSpPr/>
            <p:nvPr/>
          </p:nvSpPr>
          <p:spPr>
            <a:xfrm>
              <a:off x="3855854" y="953467"/>
              <a:ext cx="287659" cy="296240"/>
            </a:xfrm>
            <a:custGeom>
              <a:avLst/>
              <a:gdLst/>
              <a:ahLst/>
              <a:cxnLst/>
              <a:rect l="l" t="t" r="r" b="b"/>
              <a:pathLst>
                <a:path w="7174" h="7388" extrusionOk="0">
                  <a:moveTo>
                    <a:pt x="3507" y="0"/>
                  </a:moveTo>
                  <a:lnTo>
                    <a:pt x="3507" y="3158"/>
                  </a:lnTo>
                  <a:lnTo>
                    <a:pt x="81" y="1178"/>
                  </a:lnTo>
                  <a:lnTo>
                    <a:pt x="0" y="1312"/>
                  </a:lnTo>
                  <a:lnTo>
                    <a:pt x="3426" y="3292"/>
                  </a:lnTo>
                  <a:lnTo>
                    <a:pt x="0" y="5273"/>
                  </a:lnTo>
                  <a:lnTo>
                    <a:pt x="81" y="5433"/>
                  </a:lnTo>
                  <a:lnTo>
                    <a:pt x="3507" y="3453"/>
                  </a:lnTo>
                  <a:lnTo>
                    <a:pt x="3507" y="7387"/>
                  </a:lnTo>
                  <a:lnTo>
                    <a:pt x="3667" y="7387"/>
                  </a:lnTo>
                  <a:lnTo>
                    <a:pt x="3667" y="3453"/>
                  </a:lnTo>
                  <a:lnTo>
                    <a:pt x="7093" y="5407"/>
                  </a:lnTo>
                  <a:lnTo>
                    <a:pt x="7174" y="5273"/>
                  </a:lnTo>
                  <a:lnTo>
                    <a:pt x="3748" y="3292"/>
                  </a:lnTo>
                  <a:lnTo>
                    <a:pt x="5434" y="2329"/>
                  </a:lnTo>
                  <a:cubicBezTo>
                    <a:pt x="5380" y="2302"/>
                    <a:pt x="5354" y="2248"/>
                    <a:pt x="5327" y="2195"/>
                  </a:cubicBezTo>
                  <a:lnTo>
                    <a:pt x="3667" y="3158"/>
                  </a:lnTo>
                  <a:lnTo>
                    <a:pt x="3667" y="187"/>
                  </a:lnTo>
                  <a:cubicBezTo>
                    <a:pt x="3614" y="134"/>
                    <a:pt x="3560" y="80"/>
                    <a:pt x="35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55"/>
            <p:cNvSpPr/>
            <p:nvPr/>
          </p:nvSpPr>
          <p:spPr>
            <a:xfrm>
              <a:off x="2417699" y="1498640"/>
              <a:ext cx="7538" cy="9704"/>
            </a:xfrm>
            <a:custGeom>
              <a:avLst/>
              <a:gdLst/>
              <a:ahLst/>
              <a:cxnLst/>
              <a:rect l="l" t="t" r="r" b="b"/>
              <a:pathLst>
                <a:path w="188" h="242" extrusionOk="0">
                  <a:moveTo>
                    <a:pt x="1" y="1"/>
                  </a:moveTo>
                  <a:cubicBezTo>
                    <a:pt x="1" y="54"/>
                    <a:pt x="1" y="135"/>
                    <a:pt x="1" y="188"/>
                  </a:cubicBezTo>
                  <a:lnTo>
                    <a:pt x="108" y="242"/>
                  </a:lnTo>
                  <a:lnTo>
                    <a:pt x="188" y="10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55"/>
            <p:cNvSpPr/>
            <p:nvPr/>
          </p:nvSpPr>
          <p:spPr>
            <a:xfrm>
              <a:off x="2518586" y="1259335"/>
              <a:ext cx="287659" cy="328439"/>
            </a:xfrm>
            <a:custGeom>
              <a:avLst/>
              <a:gdLst/>
              <a:ahLst/>
              <a:cxnLst/>
              <a:rect l="l" t="t" r="r" b="b"/>
              <a:pathLst>
                <a:path w="7174" h="8191" extrusionOk="0">
                  <a:moveTo>
                    <a:pt x="3507" y="0"/>
                  </a:moveTo>
                  <a:lnTo>
                    <a:pt x="3507" y="3935"/>
                  </a:lnTo>
                  <a:lnTo>
                    <a:pt x="81" y="1981"/>
                  </a:lnTo>
                  <a:lnTo>
                    <a:pt x="0" y="2115"/>
                  </a:lnTo>
                  <a:lnTo>
                    <a:pt x="3426" y="4095"/>
                  </a:lnTo>
                  <a:lnTo>
                    <a:pt x="0" y="6076"/>
                  </a:lnTo>
                  <a:lnTo>
                    <a:pt x="81" y="6210"/>
                  </a:lnTo>
                  <a:lnTo>
                    <a:pt x="3507" y="4229"/>
                  </a:lnTo>
                  <a:lnTo>
                    <a:pt x="3507" y="8191"/>
                  </a:lnTo>
                  <a:lnTo>
                    <a:pt x="3667" y="8191"/>
                  </a:lnTo>
                  <a:lnTo>
                    <a:pt x="3667" y="4229"/>
                  </a:lnTo>
                  <a:lnTo>
                    <a:pt x="7093" y="6210"/>
                  </a:lnTo>
                  <a:lnTo>
                    <a:pt x="7174" y="6076"/>
                  </a:lnTo>
                  <a:lnTo>
                    <a:pt x="3748" y="4095"/>
                  </a:lnTo>
                  <a:lnTo>
                    <a:pt x="7174" y="2115"/>
                  </a:lnTo>
                  <a:lnTo>
                    <a:pt x="7093" y="1981"/>
                  </a:lnTo>
                  <a:lnTo>
                    <a:pt x="3667" y="3935"/>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55"/>
            <p:cNvSpPr/>
            <p:nvPr/>
          </p:nvSpPr>
          <p:spPr>
            <a:xfrm>
              <a:off x="2899597" y="1259335"/>
              <a:ext cx="287659" cy="328439"/>
            </a:xfrm>
            <a:custGeom>
              <a:avLst/>
              <a:gdLst/>
              <a:ahLst/>
              <a:cxnLst/>
              <a:rect l="l" t="t" r="r" b="b"/>
              <a:pathLst>
                <a:path w="7174" h="8191" extrusionOk="0">
                  <a:moveTo>
                    <a:pt x="3507" y="0"/>
                  </a:moveTo>
                  <a:lnTo>
                    <a:pt x="3507" y="3935"/>
                  </a:lnTo>
                  <a:lnTo>
                    <a:pt x="81" y="1954"/>
                  </a:lnTo>
                  <a:lnTo>
                    <a:pt x="0" y="2115"/>
                  </a:lnTo>
                  <a:lnTo>
                    <a:pt x="3426" y="4095"/>
                  </a:lnTo>
                  <a:lnTo>
                    <a:pt x="0" y="6049"/>
                  </a:lnTo>
                  <a:lnTo>
                    <a:pt x="81" y="6210"/>
                  </a:lnTo>
                  <a:lnTo>
                    <a:pt x="3507" y="4229"/>
                  </a:lnTo>
                  <a:lnTo>
                    <a:pt x="3507" y="8191"/>
                  </a:lnTo>
                  <a:lnTo>
                    <a:pt x="3667" y="8191"/>
                  </a:lnTo>
                  <a:lnTo>
                    <a:pt x="3667" y="4229"/>
                  </a:lnTo>
                  <a:lnTo>
                    <a:pt x="7093" y="6210"/>
                  </a:lnTo>
                  <a:lnTo>
                    <a:pt x="7173" y="6049"/>
                  </a:lnTo>
                  <a:lnTo>
                    <a:pt x="3774" y="4095"/>
                  </a:lnTo>
                  <a:lnTo>
                    <a:pt x="7173" y="2115"/>
                  </a:lnTo>
                  <a:lnTo>
                    <a:pt x="7093" y="1954"/>
                  </a:lnTo>
                  <a:lnTo>
                    <a:pt x="3667"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55"/>
            <p:cNvSpPr/>
            <p:nvPr/>
          </p:nvSpPr>
          <p:spPr>
            <a:xfrm>
              <a:off x="3280608" y="1259335"/>
              <a:ext cx="288742" cy="328439"/>
            </a:xfrm>
            <a:custGeom>
              <a:avLst/>
              <a:gdLst/>
              <a:ahLst/>
              <a:cxnLst/>
              <a:rect l="l" t="t" r="r" b="b"/>
              <a:pathLst>
                <a:path w="7201" h="8191" extrusionOk="0">
                  <a:moveTo>
                    <a:pt x="3506" y="0"/>
                  </a:moveTo>
                  <a:lnTo>
                    <a:pt x="3506" y="3935"/>
                  </a:lnTo>
                  <a:lnTo>
                    <a:pt x="107" y="1954"/>
                  </a:lnTo>
                  <a:lnTo>
                    <a:pt x="0" y="2115"/>
                  </a:lnTo>
                  <a:lnTo>
                    <a:pt x="3426" y="4095"/>
                  </a:lnTo>
                  <a:lnTo>
                    <a:pt x="0" y="6049"/>
                  </a:lnTo>
                  <a:lnTo>
                    <a:pt x="107" y="6210"/>
                  </a:lnTo>
                  <a:lnTo>
                    <a:pt x="3506" y="4229"/>
                  </a:lnTo>
                  <a:lnTo>
                    <a:pt x="3506" y="8191"/>
                  </a:lnTo>
                  <a:lnTo>
                    <a:pt x="3694" y="8191"/>
                  </a:lnTo>
                  <a:lnTo>
                    <a:pt x="3694" y="4229"/>
                  </a:lnTo>
                  <a:lnTo>
                    <a:pt x="7093" y="6210"/>
                  </a:lnTo>
                  <a:lnTo>
                    <a:pt x="7200" y="6049"/>
                  </a:lnTo>
                  <a:lnTo>
                    <a:pt x="3774" y="4095"/>
                  </a:lnTo>
                  <a:lnTo>
                    <a:pt x="7200" y="2115"/>
                  </a:lnTo>
                  <a:lnTo>
                    <a:pt x="7120" y="1954"/>
                  </a:lnTo>
                  <a:lnTo>
                    <a:pt x="3694" y="3935"/>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55"/>
            <p:cNvSpPr/>
            <p:nvPr/>
          </p:nvSpPr>
          <p:spPr>
            <a:xfrm>
              <a:off x="3662662" y="1258252"/>
              <a:ext cx="287659" cy="329521"/>
            </a:xfrm>
            <a:custGeom>
              <a:avLst/>
              <a:gdLst/>
              <a:ahLst/>
              <a:cxnLst/>
              <a:rect l="l" t="t" r="r" b="b"/>
              <a:pathLst>
                <a:path w="7174" h="8218" extrusionOk="0">
                  <a:moveTo>
                    <a:pt x="3507" y="0"/>
                  </a:moveTo>
                  <a:lnTo>
                    <a:pt x="3507" y="3962"/>
                  </a:lnTo>
                  <a:lnTo>
                    <a:pt x="81" y="1981"/>
                  </a:lnTo>
                  <a:lnTo>
                    <a:pt x="1" y="2142"/>
                  </a:lnTo>
                  <a:lnTo>
                    <a:pt x="3400" y="4122"/>
                  </a:lnTo>
                  <a:lnTo>
                    <a:pt x="1" y="6076"/>
                  </a:lnTo>
                  <a:lnTo>
                    <a:pt x="81" y="6237"/>
                  </a:lnTo>
                  <a:lnTo>
                    <a:pt x="3507" y="4256"/>
                  </a:lnTo>
                  <a:lnTo>
                    <a:pt x="3507" y="8218"/>
                  </a:lnTo>
                  <a:lnTo>
                    <a:pt x="3668" y="8218"/>
                  </a:lnTo>
                  <a:lnTo>
                    <a:pt x="3668" y="4256"/>
                  </a:lnTo>
                  <a:lnTo>
                    <a:pt x="7094" y="6237"/>
                  </a:lnTo>
                  <a:lnTo>
                    <a:pt x="7174" y="6076"/>
                  </a:lnTo>
                  <a:lnTo>
                    <a:pt x="3748" y="4122"/>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55"/>
            <p:cNvSpPr/>
            <p:nvPr/>
          </p:nvSpPr>
          <p:spPr>
            <a:xfrm>
              <a:off x="4043673" y="1258252"/>
              <a:ext cx="193230" cy="329521"/>
            </a:xfrm>
            <a:custGeom>
              <a:avLst/>
              <a:gdLst/>
              <a:ahLst/>
              <a:cxnLst/>
              <a:rect l="l" t="t" r="r" b="b"/>
              <a:pathLst>
                <a:path w="4819" h="8218" extrusionOk="0">
                  <a:moveTo>
                    <a:pt x="3507" y="0"/>
                  </a:moveTo>
                  <a:lnTo>
                    <a:pt x="3507" y="3962"/>
                  </a:lnTo>
                  <a:lnTo>
                    <a:pt x="81" y="1981"/>
                  </a:lnTo>
                  <a:lnTo>
                    <a:pt x="0" y="2142"/>
                  </a:lnTo>
                  <a:lnTo>
                    <a:pt x="3426" y="4096"/>
                  </a:lnTo>
                  <a:lnTo>
                    <a:pt x="0" y="6076"/>
                  </a:lnTo>
                  <a:lnTo>
                    <a:pt x="81" y="6237"/>
                  </a:lnTo>
                  <a:lnTo>
                    <a:pt x="3507" y="4256"/>
                  </a:lnTo>
                  <a:lnTo>
                    <a:pt x="3507" y="8218"/>
                  </a:lnTo>
                  <a:lnTo>
                    <a:pt x="3667" y="8218"/>
                  </a:lnTo>
                  <a:lnTo>
                    <a:pt x="3667" y="4256"/>
                  </a:lnTo>
                  <a:lnTo>
                    <a:pt x="4818" y="4925"/>
                  </a:lnTo>
                  <a:cubicBezTo>
                    <a:pt x="4818" y="4845"/>
                    <a:pt x="4818" y="4765"/>
                    <a:pt x="4792" y="4711"/>
                  </a:cubicBezTo>
                  <a:lnTo>
                    <a:pt x="3774" y="4096"/>
                  </a:lnTo>
                  <a:lnTo>
                    <a:pt x="4604" y="3614"/>
                  </a:lnTo>
                  <a:cubicBezTo>
                    <a:pt x="4604" y="3560"/>
                    <a:pt x="4577" y="3507"/>
                    <a:pt x="4577" y="3453"/>
                  </a:cubicBezTo>
                  <a:lnTo>
                    <a:pt x="3667" y="3962"/>
                  </a:lnTo>
                  <a:lnTo>
                    <a:pt x="3667" y="295"/>
                  </a:lnTo>
                  <a:cubicBezTo>
                    <a:pt x="3641" y="188"/>
                    <a:pt x="3614" y="108"/>
                    <a:pt x="358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55"/>
            <p:cNvSpPr/>
            <p:nvPr/>
          </p:nvSpPr>
          <p:spPr>
            <a:xfrm>
              <a:off x="2423072" y="1578074"/>
              <a:ext cx="195355" cy="328439"/>
            </a:xfrm>
            <a:custGeom>
              <a:avLst/>
              <a:gdLst/>
              <a:ahLst/>
              <a:cxnLst/>
              <a:rect l="l" t="t" r="r" b="b"/>
              <a:pathLst>
                <a:path w="4872" h="8191" extrusionOk="0">
                  <a:moveTo>
                    <a:pt x="1205" y="1"/>
                  </a:moveTo>
                  <a:lnTo>
                    <a:pt x="1205" y="3935"/>
                  </a:lnTo>
                  <a:lnTo>
                    <a:pt x="0" y="3266"/>
                  </a:lnTo>
                  <a:lnTo>
                    <a:pt x="0" y="3266"/>
                  </a:lnTo>
                  <a:cubicBezTo>
                    <a:pt x="0" y="3320"/>
                    <a:pt x="27" y="3400"/>
                    <a:pt x="27" y="3480"/>
                  </a:cubicBezTo>
                  <a:lnTo>
                    <a:pt x="1098" y="4096"/>
                  </a:lnTo>
                  <a:lnTo>
                    <a:pt x="214" y="4604"/>
                  </a:lnTo>
                  <a:cubicBezTo>
                    <a:pt x="241" y="4658"/>
                    <a:pt x="241" y="4738"/>
                    <a:pt x="268" y="4792"/>
                  </a:cubicBezTo>
                  <a:lnTo>
                    <a:pt x="1205" y="4256"/>
                  </a:lnTo>
                  <a:lnTo>
                    <a:pt x="1205" y="8030"/>
                  </a:lnTo>
                  <a:cubicBezTo>
                    <a:pt x="1205" y="8084"/>
                    <a:pt x="1232" y="8137"/>
                    <a:pt x="1258" y="8191"/>
                  </a:cubicBezTo>
                  <a:lnTo>
                    <a:pt x="1365" y="8191"/>
                  </a:lnTo>
                  <a:lnTo>
                    <a:pt x="1365" y="4256"/>
                  </a:lnTo>
                  <a:lnTo>
                    <a:pt x="4791" y="6210"/>
                  </a:lnTo>
                  <a:lnTo>
                    <a:pt x="4872" y="6076"/>
                  </a:lnTo>
                  <a:lnTo>
                    <a:pt x="1446" y="4096"/>
                  </a:lnTo>
                  <a:lnTo>
                    <a:pt x="4872" y="2115"/>
                  </a:lnTo>
                  <a:lnTo>
                    <a:pt x="4791" y="1981"/>
                  </a:lnTo>
                  <a:lnTo>
                    <a:pt x="1365" y="3935"/>
                  </a:lnTo>
                  <a:lnTo>
                    <a:pt x="13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55"/>
            <p:cNvSpPr/>
            <p:nvPr/>
          </p:nvSpPr>
          <p:spPr>
            <a:xfrm>
              <a:off x="2711778" y="1578074"/>
              <a:ext cx="287659" cy="328439"/>
            </a:xfrm>
            <a:custGeom>
              <a:avLst/>
              <a:gdLst/>
              <a:ahLst/>
              <a:cxnLst/>
              <a:rect l="l" t="t" r="r" b="b"/>
              <a:pathLst>
                <a:path w="7174" h="8191" extrusionOk="0">
                  <a:moveTo>
                    <a:pt x="3507" y="1"/>
                  </a:moveTo>
                  <a:lnTo>
                    <a:pt x="3507" y="3935"/>
                  </a:lnTo>
                  <a:lnTo>
                    <a:pt x="81" y="1981"/>
                  </a:lnTo>
                  <a:lnTo>
                    <a:pt x="0" y="2115"/>
                  </a:lnTo>
                  <a:lnTo>
                    <a:pt x="3426" y="4096"/>
                  </a:lnTo>
                  <a:lnTo>
                    <a:pt x="0" y="6076"/>
                  </a:lnTo>
                  <a:lnTo>
                    <a:pt x="81" y="6210"/>
                  </a:lnTo>
                  <a:lnTo>
                    <a:pt x="3507" y="4256"/>
                  </a:lnTo>
                  <a:lnTo>
                    <a:pt x="3507" y="8191"/>
                  </a:lnTo>
                  <a:lnTo>
                    <a:pt x="3667" y="8191"/>
                  </a:lnTo>
                  <a:lnTo>
                    <a:pt x="3667" y="4256"/>
                  </a:lnTo>
                  <a:lnTo>
                    <a:pt x="7093" y="6210"/>
                  </a:lnTo>
                  <a:lnTo>
                    <a:pt x="7173" y="6076"/>
                  </a:lnTo>
                  <a:lnTo>
                    <a:pt x="3774" y="4096"/>
                  </a:lnTo>
                  <a:lnTo>
                    <a:pt x="7173" y="2115"/>
                  </a:lnTo>
                  <a:lnTo>
                    <a:pt x="7093" y="1981"/>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55"/>
            <p:cNvSpPr/>
            <p:nvPr/>
          </p:nvSpPr>
          <p:spPr>
            <a:xfrm>
              <a:off x="3092789" y="1578074"/>
              <a:ext cx="288742" cy="328439"/>
            </a:xfrm>
            <a:custGeom>
              <a:avLst/>
              <a:gdLst/>
              <a:ahLst/>
              <a:cxnLst/>
              <a:rect l="l" t="t" r="r" b="b"/>
              <a:pathLst>
                <a:path w="7201" h="8191" extrusionOk="0">
                  <a:moveTo>
                    <a:pt x="3506" y="1"/>
                  </a:moveTo>
                  <a:lnTo>
                    <a:pt x="3506" y="3935"/>
                  </a:lnTo>
                  <a:lnTo>
                    <a:pt x="80" y="1981"/>
                  </a:lnTo>
                  <a:lnTo>
                    <a:pt x="0" y="2115"/>
                  </a:lnTo>
                  <a:lnTo>
                    <a:pt x="3426" y="4096"/>
                  </a:lnTo>
                  <a:lnTo>
                    <a:pt x="0" y="6076"/>
                  </a:lnTo>
                  <a:lnTo>
                    <a:pt x="80" y="6210"/>
                  </a:lnTo>
                  <a:lnTo>
                    <a:pt x="3506" y="4230"/>
                  </a:lnTo>
                  <a:lnTo>
                    <a:pt x="3506" y="8191"/>
                  </a:lnTo>
                  <a:lnTo>
                    <a:pt x="3694" y="8191"/>
                  </a:lnTo>
                  <a:lnTo>
                    <a:pt x="3694" y="4230"/>
                  </a:lnTo>
                  <a:lnTo>
                    <a:pt x="7093" y="6210"/>
                  </a:lnTo>
                  <a:lnTo>
                    <a:pt x="7200" y="6076"/>
                  </a:lnTo>
                  <a:lnTo>
                    <a:pt x="3774" y="4096"/>
                  </a:lnTo>
                  <a:lnTo>
                    <a:pt x="7200" y="2115"/>
                  </a:lnTo>
                  <a:lnTo>
                    <a:pt x="7093" y="1981"/>
                  </a:lnTo>
                  <a:lnTo>
                    <a:pt x="3694" y="3935"/>
                  </a:lnTo>
                  <a:lnTo>
                    <a:pt x="369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55"/>
            <p:cNvSpPr/>
            <p:nvPr/>
          </p:nvSpPr>
          <p:spPr>
            <a:xfrm>
              <a:off x="3474843" y="1578074"/>
              <a:ext cx="287659" cy="328439"/>
            </a:xfrm>
            <a:custGeom>
              <a:avLst/>
              <a:gdLst/>
              <a:ahLst/>
              <a:cxnLst/>
              <a:rect l="l" t="t" r="r" b="b"/>
              <a:pathLst>
                <a:path w="7174" h="8191" extrusionOk="0">
                  <a:moveTo>
                    <a:pt x="3507" y="1"/>
                  </a:moveTo>
                  <a:lnTo>
                    <a:pt x="3507" y="3935"/>
                  </a:lnTo>
                  <a:lnTo>
                    <a:pt x="81" y="1955"/>
                  </a:lnTo>
                  <a:lnTo>
                    <a:pt x="1" y="2115"/>
                  </a:lnTo>
                  <a:lnTo>
                    <a:pt x="3400" y="4096"/>
                  </a:lnTo>
                  <a:lnTo>
                    <a:pt x="1" y="6050"/>
                  </a:lnTo>
                  <a:lnTo>
                    <a:pt x="81" y="6210"/>
                  </a:lnTo>
                  <a:lnTo>
                    <a:pt x="3507" y="4230"/>
                  </a:lnTo>
                  <a:lnTo>
                    <a:pt x="3480" y="8191"/>
                  </a:lnTo>
                  <a:lnTo>
                    <a:pt x="3668" y="8191"/>
                  </a:lnTo>
                  <a:lnTo>
                    <a:pt x="3668" y="4230"/>
                  </a:lnTo>
                  <a:lnTo>
                    <a:pt x="7094" y="6210"/>
                  </a:lnTo>
                  <a:lnTo>
                    <a:pt x="7174" y="6050"/>
                  </a:lnTo>
                  <a:lnTo>
                    <a:pt x="3748" y="4096"/>
                  </a:lnTo>
                  <a:lnTo>
                    <a:pt x="7174" y="2115"/>
                  </a:lnTo>
                  <a:lnTo>
                    <a:pt x="7094" y="1955"/>
                  </a:lnTo>
                  <a:lnTo>
                    <a:pt x="3668" y="3935"/>
                  </a:lnTo>
                  <a:lnTo>
                    <a:pt x="36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5"/>
            <p:cNvSpPr/>
            <p:nvPr/>
          </p:nvSpPr>
          <p:spPr>
            <a:xfrm>
              <a:off x="3855854" y="1578074"/>
              <a:ext cx="287659" cy="328439"/>
            </a:xfrm>
            <a:custGeom>
              <a:avLst/>
              <a:gdLst/>
              <a:ahLst/>
              <a:cxnLst/>
              <a:rect l="l" t="t" r="r" b="b"/>
              <a:pathLst>
                <a:path w="7174" h="8191" extrusionOk="0">
                  <a:moveTo>
                    <a:pt x="3507" y="1"/>
                  </a:moveTo>
                  <a:lnTo>
                    <a:pt x="3507" y="3935"/>
                  </a:lnTo>
                  <a:lnTo>
                    <a:pt x="81" y="1955"/>
                  </a:lnTo>
                  <a:lnTo>
                    <a:pt x="0" y="2115"/>
                  </a:lnTo>
                  <a:lnTo>
                    <a:pt x="3426" y="4096"/>
                  </a:lnTo>
                  <a:lnTo>
                    <a:pt x="0" y="6050"/>
                  </a:lnTo>
                  <a:lnTo>
                    <a:pt x="81" y="6210"/>
                  </a:lnTo>
                  <a:lnTo>
                    <a:pt x="3507" y="4230"/>
                  </a:lnTo>
                  <a:lnTo>
                    <a:pt x="3507" y="8191"/>
                  </a:lnTo>
                  <a:lnTo>
                    <a:pt x="3667" y="8191"/>
                  </a:lnTo>
                  <a:lnTo>
                    <a:pt x="3667" y="4230"/>
                  </a:lnTo>
                  <a:lnTo>
                    <a:pt x="7093" y="6210"/>
                  </a:lnTo>
                  <a:lnTo>
                    <a:pt x="7174" y="6050"/>
                  </a:lnTo>
                  <a:lnTo>
                    <a:pt x="3748" y="4096"/>
                  </a:lnTo>
                  <a:lnTo>
                    <a:pt x="7174" y="2115"/>
                  </a:lnTo>
                  <a:lnTo>
                    <a:pt x="7093" y="1955"/>
                  </a:lnTo>
                  <a:lnTo>
                    <a:pt x="3667" y="3935"/>
                  </a:lnTo>
                  <a:lnTo>
                    <a:pt x="366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55"/>
            <p:cNvSpPr/>
            <p:nvPr/>
          </p:nvSpPr>
          <p:spPr>
            <a:xfrm>
              <a:off x="2518586" y="1919388"/>
              <a:ext cx="287659" cy="293033"/>
            </a:xfrm>
            <a:custGeom>
              <a:avLst/>
              <a:gdLst/>
              <a:ahLst/>
              <a:cxnLst/>
              <a:rect l="l" t="t" r="r" b="b"/>
              <a:pathLst>
                <a:path w="7174" h="7308" extrusionOk="0">
                  <a:moveTo>
                    <a:pt x="3507" y="0"/>
                  </a:moveTo>
                  <a:lnTo>
                    <a:pt x="3507" y="3961"/>
                  </a:lnTo>
                  <a:lnTo>
                    <a:pt x="81" y="1981"/>
                  </a:lnTo>
                  <a:lnTo>
                    <a:pt x="0" y="2141"/>
                  </a:lnTo>
                  <a:lnTo>
                    <a:pt x="3426" y="4095"/>
                  </a:lnTo>
                  <a:lnTo>
                    <a:pt x="1767" y="5059"/>
                  </a:lnTo>
                  <a:cubicBezTo>
                    <a:pt x="1821" y="5086"/>
                    <a:pt x="1847" y="5139"/>
                    <a:pt x="1874" y="5193"/>
                  </a:cubicBezTo>
                  <a:lnTo>
                    <a:pt x="3507" y="4256"/>
                  </a:lnTo>
                  <a:lnTo>
                    <a:pt x="3507" y="7120"/>
                  </a:lnTo>
                  <a:cubicBezTo>
                    <a:pt x="3560" y="7200"/>
                    <a:pt x="3614" y="7254"/>
                    <a:pt x="3667" y="7307"/>
                  </a:cubicBezTo>
                  <a:lnTo>
                    <a:pt x="3667" y="4256"/>
                  </a:lnTo>
                  <a:lnTo>
                    <a:pt x="7093" y="6236"/>
                  </a:lnTo>
                  <a:lnTo>
                    <a:pt x="7174" y="6076"/>
                  </a:lnTo>
                  <a:lnTo>
                    <a:pt x="3748" y="4095"/>
                  </a:lnTo>
                  <a:lnTo>
                    <a:pt x="7174" y="2141"/>
                  </a:lnTo>
                  <a:lnTo>
                    <a:pt x="7093" y="1981"/>
                  </a:lnTo>
                  <a:lnTo>
                    <a:pt x="3667" y="3961"/>
                  </a:lnTo>
                  <a:lnTo>
                    <a:pt x="366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55"/>
            <p:cNvSpPr/>
            <p:nvPr/>
          </p:nvSpPr>
          <p:spPr>
            <a:xfrm>
              <a:off x="2899597" y="1919388"/>
              <a:ext cx="287659" cy="328439"/>
            </a:xfrm>
            <a:custGeom>
              <a:avLst/>
              <a:gdLst/>
              <a:ahLst/>
              <a:cxnLst/>
              <a:rect l="l" t="t" r="r" b="b"/>
              <a:pathLst>
                <a:path w="7174" h="8191" extrusionOk="0">
                  <a:moveTo>
                    <a:pt x="3507" y="0"/>
                  </a:moveTo>
                  <a:lnTo>
                    <a:pt x="3507" y="3961"/>
                  </a:lnTo>
                  <a:lnTo>
                    <a:pt x="81" y="1981"/>
                  </a:lnTo>
                  <a:lnTo>
                    <a:pt x="0" y="2141"/>
                  </a:lnTo>
                  <a:lnTo>
                    <a:pt x="3426" y="4095"/>
                  </a:lnTo>
                  <a:lnTo>
                    <a:pt x="0" y="6076"/>
                  </a:lnTo>
                  <a:lnTo>
                    <a:pt x="81" y="6236"/>
                  </a:lnTo>
                  <a:lnTo>
                    <a:pt x="3507" y="4256"/>
                  </a:lnTo>
                  <a:lnTo>
                    <a:pt x="3507" y="8190"/>
                  </a:lnTo>
                  <a:lnTo>
                    <a:pt x="3667" y="8190"/>
                  </a:lnTo>
                  <a:lnTo>
                    <a:pt x="3667" y="4256"/>
                  </a:lnTo>
                  <a:lnTo>
                    <a:pt x="7093" y="6236"/>
                  </a:lnTo>
                  <a:lnTo>
                    <a:pt x="7173" y="6076"/>
                  </a:lnTo>
                  <a:lnTo>
                    <a:pt x="3774" y="4095"/>
                  </a:lnTo>
                  <a:lnTo>
                    <a:pt x="7173" y="2141"/>
                  </a:lnTo>
                  <a:lnTo>
                    <a:pt x="7093" y="1981"/>
                  </a:lnTo>
                  <a:lnTo>
                    <a:pt x="3667" y="3961"/>
                  </a:lnTo>
                  <a:lnTo>
                    <a:pt x="3667"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55"/>
            <p:cNvSpPr/>
            <p:nvPr/>
          </p:nvSpPr>
          <p:spPr>
            <a:xfrm>
              <a:off x="3280608" y="1919388"/>
              <a:ext cx="288742" cy="328439"/>
            </a:xfrm>
            <a:custGeom>
              <a:avLst/>
              <a:gdLst/>
              <a:ahLst/>
              <a:cxnLst/>
              <a:rect l="l" t="t" r="r" b="b"/>
              <a:pathLst>
                <a:path w="7201" h="8191" extrusionOk="0">
                  <a:moveTo>
                    <a:pt x="3506" y="0"/>
                  </a:moveTo>
                  <a:lnTo>
                    <a:pt x="3506" y="3961"/>
                  </a:lnTo>
                  <a:lnTo>
                    <a:pt x="107" y="1981"/>
                  </a:lnTo>
                  <a:lnTo>
                    <a:pt x="0" y="2115"/>
                  </a:lnTo>
                  <a:lnTo>
                    <a:pt x="3426" y="4095"/>
                  </a:lnTo>
                  <a:lnTo>
                    <a:pt x="0" y="6076"/>
                  </a:lnTo>
                  <a:lnTo>
                    <a:pt x="107" y="6236"/>
                  </a:lnTo>
                  <a:lnTo>
                    <a:pt x="3506" y="4256"/>
                  </a:lnTo>
                  <a:lnTo>
                    <a:pt x="3506" y="8190"/>
                  </a:lnTo>
                  <a:lnTo>
                    <a:pt x="3694" y="8190"/>
                  </a:lnTo>
                  <a:lnTo>
                    <a:pt x="3694" y="4256"/>
                  </a:lnTo>
                  <a:lnTo>
                    <a:pt x="7093" y="6236"/>
                  </a:lnTo>
                  <a:lnTo>
                    <a:pt x="7200" y="6076"/>
                  </a:lnTo>
                  <a:lnTo>
                    <a:pt x="3774" y="4095"/>
                  </a:lnTo>
                  <a:lnTo>
                    <a:pt x="7200" y="2115"/>
                  </a:lnTo>
                  <a:lnTo>
                    <a:pt x="7120" y="1981"/>
                  </a:lnTo>
                  <a:lnTo>
                    <a:pt x="3694" y="3961"/>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55"/>
            <p:cNvSpPr/>
            <p:nvPr/>
          </p:nvSpPr>
          <p:spPr>
            <a:xfrm>
              <a:off x="3662662" y="1919388"/>
              <a:ext cx="287659" cy="328439"/>
            </a:xfrm>
            <a:custGeom>
              <a:avLst/>
              <a:gdLst/>
              <a:ahLst/>
              <a:cxnLst/>
              <a:rect l="l" t="t" r="r" b="b"/>
              <a:pathLst>
                <a:path w="7174" h="8191" extrusionOk="0">
                  <a:moveTo>
                    <a:pt x="3507" y="0"/>
                  </a:moveTo>
                  <a:lnTo>
                    <a:pt x="3507" y="3961"/>
                  </a:lnTo>
                  <a:lnTo>
                    <a:pt x="81" y="1981"/>
                  </a:lnTo>
                  <a:lnTo>
                    <a:pt x="1" y="2115"/>
                  </a:lnTo>
                  <a:lnTo>
                    <a:pt x="3400" y="4095"/>
                  </a:lnTo>
                  <a:lnTo>
                    <a:pt x="1" y="6076"/>
                  </a:lnTo>
                  <a:lnTo>
                    <a:pt x="81" y="6210"/>
                  </a:lnTo>
                  <a:lnTo>
                    <a:pt x="3507" y="4256"/>
                  </a:lnTo>
                  <a:lnTo>
                    <a:pt x="3507" y="8190"/>
                  </a:lnTo>
                  <a:lnTo>
                    <a:pt x="3668" y="8190"/>
                  </a:lnTo>
                  <a:lnTo>
                    <a:pt x="3668" y="4256"/>
                  </a:lnTo>
                  <a:lnTo>
                    <a:pt x="7094" y="6210"/>
                  </a:lnTo>
                  <a:lnTo>
                    <a:pt x="7174" y="6076"/>
                  </a:lnTo>
                  <a:lnTo>
                    <a:pt x="3748" y="4095"/>
                  </a:lnTo>
                  <a:lnTo>
                    <a:pt x="7174" y="2115"/>
                  </a:lnTo>
                  <a:lnTo>
                    <a:pt x="7094" y="1981"/>
                  </a:lnTo>
                  <a:lnTo>
                    <a:pt x="3668" y="3961"/>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55"/>
            <p:cNvSpPr/>
            <p:nvPr/>
          </p:nvSpPr>
          <p:spPr>
            <a:xfrm>
              <a:off x="4043673" y="1998782"/>
              <a:ext cx="78391" cy="49400"/>
            </a:xfrm>
            <a:custGeom>
              <a:avLst/>
              <a:gdLst/>
              <a:ahLst/>
              <a:cxnLst/>
              <a:rect l="l" t="t" r="r" b="b"/>
              <a:pathLst>
                <a:path w="1955" h="1232" extrusionOk="0">
                  <a:moveTo>
                    <a:pt x="81" y="1"/>
                  </a:moveTo>
                  <a:lnTo>
                    <a:pt x="0" y="135"/>
                  </a:lnTo>
                  <a:lnTo>
                    <a:pt x="1874" y="1232"/>
                  </a:lnTo>
                  <a:cubicBezTo>
                    <a:pt x="1901" y="1178"/>
                    <a:pt x="1928" y="1125"/>
                    <a:pt x="1954" y="1071"/>
                  </a:cubicBez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55"/>
            <p:cNvSpPr/>
            <p:nvPr/>
          </p:nvSpPr>
          <p:spPr>
            <a:xfrm>
              <a:off x="2884560" y="2317561"/>
              <a:ext cx="114879" cy="68727"/>
            </a:xfrm>
            <a:custGeom>
              <a:avLst/>
              <a:gdLst/>
              <a:ahLst/>
              <a:cxnLst/>
              <a:rect l="l" t="t" r="r" b="b"/>
              <a:pathLst>
                <a:path w="2865" h="1714" extrusionOk="0">
                  <a:moveTo>
                    <a:pt x="2784" y="0"/>
                  </a:moveTo>
                  <a:lnTo>
                    <a:pt x="1" y="1606"/>
                  </a:lnTo>
                  <a:cubicBezTo>
                    <a:pt x="54" y="1660"/>
                    <a:pt x="108" y="1686"/>
                    <a:pt x="161" y="1713"/>
                  </a:cubicBezTo>
                  <a:lnTo>
                    <a:pt x="2864" y="161"/>
                  </a:lnTo>
                  <a:lnTo>
                    <a:pt x="278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55"/>
            <p:cNvSpPr/>
            <p:nvPr/>
          </p:nvSpPr>
          <p:spPr>
            <a:xfrm>
              <a:off x="2852362" y="2238127"/>
              <a:ext cx="6496" cy="129916"/>
            </a:xfrm>
            <a:custGeom>
              <a:avLst/>
              <a:gdLst/>
              <a:ahLst/>
              <a:cxnLst/>
              <a:rect l="l" t="t" r="r" b="b"/>
              <a:pathLst>
                <a:path w="162" h="3240" extrusionOk="0">
                  <a:moveTo>
                    <a:pt x="1" y="0"/>
                  </a:moveTo>
                  <a:lnTo>
                    <a:pt x="1" y="3132"/>
                  </a:lnTo>
                  <a:cubicBezTo>
                    <a:pt x="54" y="3159"/>
                    <a:pt x="108" y="3212"/>
                    <a:pt x="161" y="3239"/>
                  </a:cubicBezTo>
                  <a:lnTo>
                    <a:pt x="16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55"/>
            <p:cNvSpPr/>
            <p:nvPr/>
          </p:nvSpPr>
          <p:spPr>
            <a:xfrm>
              <a:off x="3092789" y="2238127"/>
              <a:ext cx="288742" cy="255461"/>
            </a:xfrm>
            <a:custGeom>
              <a:avLst/>
              <a:gdLst/>
              <a:ahLst/>
              <a:cxnLst/>
              <a:rect l="l" t="t" r="r" b="b"/>
              <a:pathLst>
                <a:path w="7201" h="6371" extrusionOk="0">
                  <a:moveTo>
                    <a:pt x="3506" y="0"/>
                  </a:moveTo>
                  <a:lnTo>
                    <a:pt x="3506" y="3962"/>
                  </a:lnTo>
                  <a:lnTo>
                    <a:pt x="80" y="1981"/>
                  </a:lnTo>
                  <a:lnTo>
                    <a:pt x="0" y="2142"/>
                  </a:lnTo>
                  <a:lnTo>
                    <a:pt x="3426" y="4096"/>
                  </a:lnTo>
                  <a:lnTo>
                    <a:pt x="455" y="5835"/>
                  </a:lnTo>
                  <a:cubicBezTo>
                    <a:pt x="535" y="5835"/>
                    <a:pt x="616" y="5862"/>
                    <a:pt x="696" y="5889"/>
                  </a:cubicBezTo>
                  <a:lnTo>
                    <a:pt x="3506" y="4256"/>
                  </a:lnTo>
                  <a:lnTo>
                    <a:pt x="3506" y="6371"/>
                  </a:lnTo>
                  <a:lnTo>
                    <a:pt x="3694" y="6371"/>
                  </a:lnTo>
                  <a:lnTo>
                    <a:pt x="3694" y="4256"/>
                  </a:lnTo>
                  <a:lnTo>
                    <a:pt x="7093" y="6237"/>
                  </a:lnTo>
                  <a:lnTo>
                    <a:pt x="7200" y="6076"/>
                  </a:lnTo>
                  <a:lnTo>
                    <a:pt x="3774" y="4096"/>
                  </a:lnTo>
                  <a:lnTo>
                    <a:pt x="7200" y="2142"/>
                  </a:lnTo>
                  <a:lnTo>
                    <a:pt x="7093" y="1981"/>
                  </a:lnTo>
                  <a:lnTo>
                    <a:pt x="3694" y="3962"/>
                  </a:lnTo>
                  <a:lnTo>
                    <a:pt x="369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55"/>
            <p:cNvSpPr/>
            <p:nvPr/>
          </p:nvSpPr>
          <p:spPr>
            <a:xfrm>
              <a:off x="3474843" y="2238127"/>
              <a:ext cx="287659" cy="247963"/>
            </a:xfrm>
            <a:custGeom>
              <a:avLst/>
              <a:gdLst/>
              <a:ahLst/>
              <a:cxnLst/>
              <a:rect l="l" t="t" r="r" b="b"/>
              <a:pathLst>
                <a:path w="7174" h="6184" extrusionOk="0">
                  <a:moveTo>
                    <a:pt x="3507" y="0"/>
                  </a:moveTo>
                  <a:lnTo>
                    <a:pt x="3480" y="3962"/>
                  </a:lnTo>
                  <a:lnTo>
                    <a:pt x="81" y="1981"/>
                  </a:lnTo>
                  <a:lnTo>
                    <a:pt x="1" y="2142"/>
                  </a:lnTo>
                  <a:lnTo>
                    <a:pt x="3400" y="4096"/>
                  </a:lnTo>
                  <a:lnTo>
                    <a:pt x="1" y="6076"/>
                  </a:lnTo>
                  <a:lnTo>
                    <a:pt x="54" y="6183"/>
                  </a:lnTo>
                  <a:lnTo>
                    <a:pt x="161" y="6183"/>
                  </a:lnTo>
                  <a:lnTo>
                    <a:pt x="3480" y="4256"/>
                  </a:lnTo>
                  <a:lnTo>
                    <a:pt x="3480" y="5354"/>
                  </a:lnTo>
                  <a:cubicBezTo>
                    <a:pt x="3560" y="5327"/>
                    <a:pt x="3614" y="5327"/>
                    <a:pt x="3668" y="5300"/>
                  </a:cubicBezTo>
                  <a:lnTo>
                    <a:pt x="3668" y="4256"/>
                  </a:lnTo>
                  <a:lnTo>
                    <a:pt x="4765" y="4899"/>
                  </a:lnTo>
                  <a:cubicBezTo>
                    <a:pt x="4845" y="4872"/>
                    <a:pt x="4899" y="4845"/>
                    <a:pt x="4979" y="4818"/>
                  </a:cubicBezTo>
                  <a:lnTo>
                    <a:pt x="3748" y="4096"/>
                  </a:lnTo>
                  <a:lnTo>
                    <a:pt x="7174" y="2142"/>
                  </a:lnTo>
                  <a:lnTo>
                    <a:pt x="7094" y="1981"/>
                  </a:lnTo>
                  <a:lnTo>
                    <a:pt x="3668" y="3962"/>
                  </a:lnTo>
                  <a:lnTo>
                    <a:pt x="366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55"/>
            <p:cNvSpPr/>
            <p:nvPr/>
          </p:nvSpPr>
          <p:spPr>
            <a:xfrm>
              <a:off x="3855854" y="2317561"/>
              <a:ext cx="12911" cy="9704"/>
            </a:xfrm>
            <a:custGeom>
              <a:avLst/>
              <a:gdLst/>
              <a:ahLst/>
              <a:cxnLst/>
              <a:rect l="l" t="t" r="r" b="b"/>
              <a:pathLst>
                <a:path w="322" h="242" extrusionOk="0">
                  <a:moveTo>
                    <a:pt x="81" y="0"/>
                  </a:moveTo>
                  <a:lnTo>
                    <a:pt x="0" y="134"/>
                  </a:lnTo>
                  <a:lnTo>
                    <a:pt x="161" y="241"/>
                  </a:lnTo>
                  <a:cubicBezTo>
                    <a:pt x="215" y="214"/>
                    <a:pt x="268" y="161"/>
                    <a:pt x="322" y="134"/>
                  </a:cubicBezTo>
                  <a:lnTo>
                    <a:pt x="8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5" name="Google Shape;495;p55"/>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Montserrat Black"/>
              <a:buNone/>
              <a:defRPr b="0">
                <a:solidFill>
                  <a:schemeClr val="accent2"/>
                </a:solidFill>
                <a:latin typeface="Montserrat Black"/>
                <a:ea typeface="Montserrat Black"/>
                <a:cs typeface="Montserrat Black"/>
                <a:sym typeface="Montserrat Black"/>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496" name="Google Shape;496;p55"/>
          <p:cNvSpPr txBox="1">
            <a:spLocks noGrp="1"/>
          </p:cNvSpPr>
          <p:nvPr>
            <p:ph type="subTitle" idx="1"/>
          </p:nvPr>
        </p:nvSpPr>
        <p:spPr>
          <a:xfrm>
            <a:off x="713225" y="1168075"/>
            <a:ext cx="6028800" cy="34314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Font typeface="DM Sans Medium"/>
              <a:buChar char="●"/>
              <a:defRPr sz="1600">
                <a:latin typeface="DM Sans Medium"/>
                <a:ea typeface="DM Sans Medium"/>
                <a:cs typeface="DM Sans Medium"/>
                <a:sym typeface="DM Sans Medium"/>
              </a:defRPr>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a:endParaRPr/>
          </a:p>
        </p:txBody>
      </p:sp>
      <p:pic>
        <p:nvPicPr>
          <p:cNvPr id="497" name="Google Shape;497;p55"/>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text 2">
  <p:cSld name="CUSTOM_32">
    <p:spTree>
      <p:nvGrpSpPr>
        <p:cNvPr id="1" name="Shape 498"/>
        <p:cNvGrpSpPr/>
        <p:nvPr/>
      </p:nvGrpSpPr>
      <p:grpSpPr>
        <a:xfrm>
          <a:off x="0" y="0"/>
          <a:ext cx="0" cy="0"/>
          <a:chOff x="0" y="0"/>
          <a:chExt cx="0" cy="0"/>
        </a:xfrm>
      </p:grpSpPr>
      <p:sp>
        <p:nvSpPr>
          <p:cNvPr id="499" name="Google Shape;499;p56"/>
          <p:cNvSpPr/>
          <p:nvPr/>
        </p:nvSpPr>
        <p:spPr>
          <a:xfrm rot="-455554">
            <a:off x="6637849" y="-126684"/>
            <a:ext cx="3253668" cy="548076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56"/>
          <p:cNvSpPr/>
          <p:nvPr/>
        </p:nvSpPr>
        <p:spPr>
          <a:xfrm rot="-7977677">
            <a:off x="5635995" y="1509394"/>
            <a:ext cx="1601627" cy="1536805"/>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56"/>
          <p:cNvSpPr/>
          <p:nvPr/>
        </p:nvSpPr>
        <p:spPr>
          <a:xfrm rot="8880872">
            <a:off x="-2066784" y="-214836"/>
            <a:ext cx="4047011" cy="2490084"/>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56"/>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Montserrat Black"/>
              <a:buNone/>
              <a:defRPr b="0">
                <a:solidFill>
                  <a:schemeClr val="accent2"/>
                </a:solidFill>
                <a:latin typeface="Montserrat Black"/>
                <a:ea typeface="Montserrat Black"/>
                <a:cs typeface="Montserrat Black"/>
                <a:sym typeface="Montserrat Black"/>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03" name="Google Shape;503;p56"/>
          <p:cNvSpPr txBox="1">
            <a:spLocks noGrp="1"/>
          </p:cNvSpPr>
          <p:nvPr>
            <p:ph type="subTitle" idx="1"/>
          </p:nvPr>
        </p:nvSpPr>
        <p:spPr>
          <a:xfrm>
            <a:off x="713225" y="1168075"/>
            <a:ext cx="4989900" cy="34314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Font typeface="DM Sans Medium"/>
              <a:buChar char="●"/>
              <a:defRPr sz="1600">
                <a:latin typeface="DM Sans Medium"/>
                <a:ea typeface="DM Sans Medium"/>
                <a:cs typeface="DM Sans Medium"/>
                <a:sym typeface="DM Sans Medium"/>
              </a:defRPr>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a:endParaRPr/>
          </a:p>
        </p:txBody>
      </p:sp>
      <p:pic>
        <p:nvPicPr>
          <p:cNvPr id="504" name="Google Shape;504;p56"/>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and text 3">
  <p:cSld name="CUSTOM_34">
    <p:spTree>
      <p:nvGrpSpPr>
        <p:cNvPr id="1" name="Shape 505"/>
        <p:cNvGrpSpPr/>
        <p:nvPr/>
      </p:nvGrpSpPr>
      <p:grpSpPr>
        <a:xfrm>
          <a:off x="0" y="0"/>
          <a:ext cx="0" cy="0"/>
          <a:chOff x="0" y="0"/>
          <a:chExt cx="0" cy="0"/>
        </a:xfrm>
      </p:grpSpPr>
      <p:sp>
        <p:nvSpPr>
          <p:cNvPr id="506" name="Google Shape;506;p57"/>
          <p:cNvSpPr/>
          <p:nvPr/>
        </p:nvSpPr>
        <p:spPr>
          <a:xfrm rot="-4971949">
            <a:off x="-1978224" y="-993266"/>
            <a:ext cx="4547689" cy="4131091"/>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57"/>
          <p:cNvSpPr/>
          <p:nvPr/>
        </p:nvSpPr>
        <p:spPr>
          <a:xfrm rot="250550" flipH="1">
            <a:off x="838717" y="3110207"/>
            <a:ext cx="5950574" cy="3661060"/>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57"/>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Montserrat ExtraBold"/>
              <a:buNone/>
              <a:defRPr b="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09" name="Google Shape;509;p57"/>
          <p:cNvSpPr txBox="1">
            <a:spLocks noGrp="1"/>
          </p:cNvSpPr>
          <p:nvPr>
            <p:ph type="subTitle" idx="1"/>
          </p:nvPr>
        </p:nvSpPr>
        <p:spPr>
          <a:xfrm>
            <a:off x="713225" y="2027400"/>
            <a:ext cx="3402600" cy="10887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Font typeface="DM Sans Medium"/>
              <a:buNone/>
              <a:defRPr sz="1600">
                <a:latin typeface="DM Sans Medium"/>
                <a:ea typeface="DM Sans Medium"/>
                <a:cs typeface="DM Sans Medium"/>
                <a:sym typeface="DM Sans Medium"/>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pic>
        <p:nvPicPr>
          <p:cNvPr id="510" name="Google Shape;510;p57"/>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itle and text 4">
  <p:cSld name="CUSTOM_35">
    <p:spTree>
      <p:nvGrpSpPr>
        <p:cNvPr id="1" name="Shape 511"/>
        <p:cNvGrpSpPr/>
        <p:nvPr/>
      </p:nvGrpSpPr>
      <p:grpSpPr>
        <a:xfrm>
          <a:off x="0" y="0"/>
          <a:ext cx="0" cy="0"/>
          <a:chOff x="0" y="0"/>
          <a:chExt cx="0" cy="0"/>
        </a:xfrm>
      </p:grpSpPr>
      <p:sp>
        <p:nvSpPr>
          <p:cNvPr id="512" name="Google Shape;512;p58"/>
          <p:cNvSpPr/>
          <p:nvPr/>
        </p:nvSpPr>
        <p:spPr>
          <a:xfrm rot="-919010">
            <a:off x="6732142" y="-371518"/>
            <a:ext cx="3397275" cy="3383189"/>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58"/>
          <p:cNvSpPr/>
          <p:nvPr/>
        </p:nvSpPr>
        <p:spPr>
          <a:xfrm rot="-5620636">
            <a:off x="-1100482" y="1591409"/>
            <a:ext cx="2991681" cy="287060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58"/>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Montserrat ExtraBold"/>
              <a:buNone/>
              <a:defRPr b="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15" name="Google Shape;515;p58"/>
          <p:cNvSpPr txBox="1">
            <a:spLocks noGrp="1"/>
          </p:cNvSpPr>
          <p:nvPr>
            <p:ph type="subTitle" idx="1"/>
          </p:nvPr>
        </p:nvSpPr>
        <p:spPr>
          <a:xfrm>
            <a:off x="5028175" y="2027400"/>
            <a:ext cx="3402600" cy="10887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600"/>
              <a:buFont typeface="DM Sans Medium"/>
              <a:buNone/>
              <a:defRPr sz="1600">
                <a:latin typeface="DM Sans Medium"/>
                <a:ea typeface="DM Sans Medium"/>
                <a:cs typeface="DM Sans Medium"/>
                <a:sym typeface="DM Sans Medium"/>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pic>
        <p:nvPicPr>
          <p:cNvPr id="516" name="Google Shape;516;p58"/>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and text 5">
  <p:cSld name="CUSTOM_36">
    <p:spTree>
      <p:nvGrpSpPr>
        <p:cNvPr id="1" name="Shape 517"/>
        <p:cNvGrpSpPr/>
        <p:nvPr/>
      </p:nvGrpSpPr>
      <p:grpSpPr>
        <a:xfrm>
          <a:off x="0" y="0"/>
          <a:ext cx="0" cy="0"/>
          <a:chOff x="0" y="0"/>
          <a:chExt cx="0" cy="0"/>
        </a:xfrm>
      </p:grpSpPr>
      <p:sp>
        <p:nvSpPr>
          <p:cNvPr id="518" name="Google Shape;518;p59"/>
          <p:cNvSpPr/>
          <p:nvPr/>
        </p:nvSpPr>
        <p:spPr>
          <a:xfrm>
            <a:off x="4260425" y="1957095"/>
            <a:ext cx="1774800" cy="17748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59"/>
          <p:cNvSpPr/>
          <p:nvPr/>
        </p:nvSpPr>
        <p:spPr>
          <a:xfrm rot="-4971949">
            <a:off x="6653151" y="1865359"/>
            <a:ext cx="4547689" cy="4131091"/>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59"/>
          <p:cNvSpPr/>
          <p:nvPr/>
        </p:nvSpPr>
        <p:spPr>
          <a:xfrm rot="7019959" flipH="1">
            <a:off x="-962151" y="-1327476"/>
            <a:ext cx="4047102" cy="2490011"/>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59"/>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Montserrat ExtraBold"/>
              <a:buNone/>
              <a:defRPr b="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22" name="Google Shape;522;p59"/>
          <p:cNvSpPr txBox="1">
            <a:spLocks noGrp="1"/>
          </p:cNvSpPr>
          <p:nvPr>
            <p:ph type="subTitle" idx="1"/>
          </p:nvPr>
        </p:nvSpPr>
        <p:spPr>
          <a:xfrm>
            <a:off x="713225" y="2027400"/>
            <a:ext cx="3704400" cy="10887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Font typeface="DM Sans"/>
              <a:buNone/>
              <a:defRPr sz="1600" b="1">
                <a:latin typeface="DM Sans"/>
                <a:ea typeface="DM Sans"/>
                <a:cs typeface="DM Sans"/>
                <a:sym typeface="DM Sans"/>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pic>
        <p:nvPicPr>
          <p:cNvPr id="523" name="Google Shape;523;p59"/>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text 6">
  <p:cSld name="CUSTOM_37_1">
    <p:spTree>
      <p:nvGrpSpPr>
        <p:cNvPr id="1" name="Shape 524"/>
        <p:cNvGrpSpPr/>
        <p:nvPr/>
      </p:nvGrpSpPr>
      <p:grpSpPr>
        <a:xfrm>
          <a:off x="0" y="0"/>
          <a:ext cx="0" cy="0"/>
          <a:chOff x="0" y="0"/>
          <a:chExt cx="0" cy="0"/>
        </a:xfrm>
      </p:grpSpPr>
      <p:sp>
        <p:nvSpPr>
          <p:cNvPr id="525" name="Google Shape;525;p60"/>
          <p:cNvSpPr/>
          <p:nvPr/>
        </p:nvSpPr>
        <p:spPr>
          <a:xfrm rot="-4971949">
            <a:off x="6499451" y="687059"/>
            <a:ext cx="4547689" cy="4131091"/>
          </a:xfrm>
          <a:custGeom>
            <a:avLst/>
            <a:gdLst/>
            <a:ahLst/>
            <a:cxnLst/>
            <a:rect l="l" t="t" r="r" b="b"/>
            <a:pathLst>
              <a:path w="65181" h="59210" extrusionOk="0">
                <a:moveTo>
                  <a:pt x="23617" y="9808"/>
                </a:moveTo>
                <a:cubicBezTo>
                  <a:pt x="25785" y="15712"/>
                  <a:pt x="27153" y="21883"/>
                  <a:pt x="35092" y="17079"/>
                </a:cubicBezTo>
                <a:cubicBezTo>
                  <a:pt x="42998" y="12309"/>
                  <a:pt x="55740" y="12376"/>
                  <a:pt x="59276" y="17546"/>
                </a:cubicBezTo>
                <a:cubicBezTo>
                  <a:pt x="62812" y="22717"/>
                  <a:pt x="56140" y="30055"/>
                  <a:pt x="55940" y="36393"/>
                </a:cubicBezTo>
                <a:cubicBezTo>
                  <a:pt x="55740" y="42731"/>
                  <a:pt x="65180" y="49603"/>
                  <a:pt x="57741" y="54406"/>
                </a:cubicBezTo>
                <a:cubicBezTo>
                  <a:pt x="50303" y="59210"/>
                  <a:pt x="31556" y="57108"/>
                  <a:pt x="33224" y="47535"/>
                </a:cubicBezTo>
                <a:cubicBezTo>
                  <a:pt x="34892" y="37928"/>
                  <a:pt x="25719" y="35026"/>
                  <a:pt x="17579" y="31256"/>
                </a:cubicBezTo>
                <a:cubicBezTo>
                  <a:pt x="9440" y="27520"/>
                  <a:pt x="0" y="13744"/>
                  <a:pt x="7706" y="6872"/>
                </a:cubicBezTo>
                <a:cubicBezTo>
                  <a:pt x="15411" y="1"/>
                  <a:pt x="21449" y="3870"/>
                  <a:pt x="23617" y="980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60"/>
          <p:cNvSpPr/>
          <p:nvPr/>
        </p:nvSpPr>
        <p:spPr>
          <a:xfrm rot="9475593">
            <a:off x="-1974698" y="-446077"/>
            <a:ext cx="4047145" cy="2489949"/>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60"/>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a:solidFill>
                  <a:schemeClr val="accent2"/>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28" name="Google Shape;528;p60"/>
          <p:cNvSpPr txBox="1">
            <a:spLocks noGrp="1"/>
          </p:cNvSpPr>
          <p:nvPr>
            <p:ph type="subTitle" idx="1"/>
          </p:nvPr>
        </p:nvSpPr>
        <p:spPr>
          <a:xfrm>
            <a:off x="713225" y="1168075"/>
            <a:ext cx="6264300" cy="34314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Font typeface="DM Sans Medium"/>
              <a:buChar char="●"/>
              <a:defRPr sz="1600">
                <a:latin typeface="DM Sans Medium"/>
                <a:ea typeface="DM Sans Medium"/>
                <a:cs typeface="DM Sans Medium"/>
                <a:sym typeface="DM Sans Medium"/>
              </a:defRPr>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a:endParaRPr/>
          </a:p>
        </p:txBody>
      </p:sp>
      <p:pic>
        <p:nvPicPr>
          <p:cNvPr id="529" name="Google Shape;529;p60"/>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text 7">
  <p:cSld name="CUSTOM_37">
    <p:spTree>
      <p:nvGrpSpPr>
        <p:cNvPr id="1" name="Shape 530"/>
        <p:cNvGrpSpPr/>
        <p:nvPr/>
      </p:nvGrpSpPr>
      <p:grpSpPr>
        <a:xfrm>
          <a:off x="0" y="0"/>
          <a:ext cx="0" cy="0"/>
          <a:chOff x="0" y="0"/>
          <a:chExt cx="0" cy="0"/>
        </a:xfrm>
      </p:grpSpPr>
      <p:sp>
        <p:nvSpPr>
          <p:cNvPr id="531" name="Google Shape;531;p61"/>
          <p:cNvSpPr/>
          <p:nvPr/>
        </p:nvSpPr>
        <p:spPr>
          <a:xfrm rot="-5400000" flipH="1">
            <a:off x="6051628" y="1691784"/>
            <a:ext cx="4906632" cy="3196913"/>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61"/>
          <p:cNvSpPr/>
          <p:nvPr/>
        </p:nvSpPr>
        <p:spPr>
          <a:xfrm>
            <a:off x="-749900" y="3073920"/>
            <a:ext cx="1774800" cy="17748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61"/>
          <p:cNvSpPr txBox="1">
            <a:spLocks noGrp="1"/>
          </p:cNvSpPr>
          <p:nvPr>
            <p:ph type="title"/>
          </p:nvPr>
        </p:nvSpPr>
        <p:spPr>
          <a:xfrm>
            <a:off x="713225" y="528150"/>
            <a:ext cx="7717500" cy="5415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Font typeface="Montserrat ExtraBold"/>
              <a:buNone/>
              <a:defRPr b="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34" name="Google Shape;534;p61"/>
          <p:cNvSpPr txBox="1">
            <a:spLocks noGrp="1"/>
          </p:cNvSpPr>
          <p:nvPr>
            <p:ph type="subTitle" idx="1"/>
          </p:nvPr>
        </p:nvSpPr>
        <p:spPr>
          <a:xfrm>
            <a:off x="713225" y="1168075"/>
            <a:ext cx="6028800" cy="34314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Font typeface="DM Sans"/>
              <a:buChar char="●"/>
              <a:defRPr sz="1600" b="1">
                <a:latin typeface="DM Sans"/>
                <a:ea typeface="DM Sans"/>
                <a:cs typeface="DM Sans"/>
                <a:sym typeface="DM Sans"/>
              </a:defRPr>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a:endParaRPr/>
          </a:p>
        </p:txBody>
      </p:sp>
      <p:pic>
        <p:nvPicPr>
          <p:cNvPr id="535" name="Google Shape;535;p61"/>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hanks">
  <p:cSld name="CUSTOM_31">
    <p:spTree>
      <p:nvGrpSpPr>
        <p:cNvPr id="1" name="Shape 536"/>
        <p:cNvGrpSpPr/>
        <p:nvPr/>
      </p:nvGrpSpPr>
      <p:grpSpPr>
        <a:xfrm>
          <a:off x="0" y="0"/>
          <a:ext cx="0" cy="0"/>
          <a:chOff x="0" y="0"/>
          <a:chExt cx="0" cy="0"/>
        </a:xfrm>
      </p:grpSpPr>
      <p:sp>
        <p:nvSpPr>
          <p:cNvPr id="537" name="Google Shape;537;p62"/>
          <p:cNvSpPr/>
          <p:nvPr/>
        </p:nvSpPr>
        <p:spPr>
          <a:xfrm rot="5716307" flipH="1">
            <a:off x="3128709" y="-17350"/>
            <a:ext cx="3009510" cy="5911593"/>
          </a:xfrm>
          <a:custGeom>
            <a:avLst/>
            <a:gdLst/>
            <a:ahLst/>
            <a:cxnLst/>
            <a:rect l="l" t="t" r="r" b="b"/>
            <a:pathLst>
              <a:path w="72386" h="83294" extrusionOk="0">
                <a:moveTo>
                  <a:pt x="50403" y="3137"/>
                </a:moveTo>
                <a:cubicBezTo>
                  <a:pt x="56941" y="6272"/>
                  <a:pt x="64246" y="10108"/>
                  <a:pt x="60711" y="17614"/>
                </a:cubicBezTo>
                <a:cubicBezTo>
                  <a:pt x="57175" y="25119"/>
                  <a:pt x="44632" y="42031"/>
                  <a:pt x="52938" y="45433"/>
                </a:cubicBezTo>
                <a:cubicBezTo>
                  <a:pt x="61211" y="48803"/>
                  <a:pt x="72386" y="48302"/>
                  <a:pt x="71885" y="57942"/>
                </a:cubicBezTo>
                <a:cubicBezTo>
                  <a:pt x="71351" y="67583"/>
                  <a:pt x="54640" y="83294"/>
                  <a:pt x="40096" y="76189"/>
                </a:cubicBezTo>
                <a:cubicBezTo>
                  <a:pt x="25552" y="69084"/>
                  <a:pt x="35359" y="53839"/>
                  <a:pt x="20982" y="50137"/>
                </a:cubicBezTo>
                <a:cubicBezTo>
                  <a:pt x="6605" y="46434"/>
                  <a:pt x="1" y="20916"/>
                  <a:pt x="6939" y="13477"/>
                </a:cubicBezTo>
                <a:cubicBezTo>
                  <a:pt x="13877" y="6039"/>
                  <a:pt x="43865" y="1"/>
                  <a:pt x="50403" y="3137"/>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62"/>
          <p:cNvSpPr/>
          <p:nvPr/>
        </p:nvSpPr>
        <p:spPr>
          <a:xfrm rot="-1408952">
            <a:off x="7059833" y="-1532053"/>
            <a:ext cx="3561578" cy="4437854"/>
          </a:xfrm>
          <a:custGeom>
            <a:avLst/>
            <a:gdLst/>
            <a:ahLst/>
            <a:cxnLst/>
            <a:rect l="l" t="t" r="r" b="b"/>
            <a:pathLst>
              <a:path w="15146" h="21250" extrusionOk="0">
                <a:moveTo>
                  <a:pt x="2903" y="12143"/>
                </a:moveTo>
                <a:cubicBezTo>
                  <a:pt x="1936" y="10308"/>
                  <a:pt x="234" y="9174"/>
                  <a:pt x="201" y="6972"/>
                </a:cubicBezTo>
                <a:cubicBezTo>
                  <a:pt x="1" y="1"/>
                  <a:pt x="7773" y="1769"/>
                  <a:pt x="11209" y="4637"/>
                </a:cubicBezTo>
                <a:cubicBezTo>
                  <a:pt x="13877" y="6839"/>
                  <a:pt x="15145" y="10208"/>
                  <a:pt x="14178" y="13544"/>
                </a:cubicBezTo>
                <a:cubicBezTo>
                  <a:pt x="13310" y="16379"/>
                  <a:pt x="10141" y="21249"/>
                  <a:pt x="6472" y="20349"/>
                </a:cubicBezTo>
                <a:cubicBezTo>
                  <a:pt x="3203" y="19581"/>
                  <a:pt x="4070" y="14811"/>
                  <a:pt x="3070" y="12476"/>
                </a:cubicBezTo>
                <a:cubicBezTo>
                  <a:pt x="3036" y="12343"/>
                  <a:pt x="2970" y="12243"/>
                  <a:pt x="2903" y="1214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62"/>
          <p:cNvSpPr/>
          <p:nvPr/>
        </p:nvSpPr>
        <p:spPr>
          <a:xfrm rot="10800000">
            <a:off x="797253" y="2885987"/>
            <a:ext cx="1774800" cy="17748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62"/>
          <p:cNvSpPr txBox="1">
            <a:spLocks noGrp="1"/>
          </p:cNvSpPr>
          <p:nvPr>
            <p:ph type="title"/>
          </p:nvPr>
        </p:nvSpPr>
        <p:spPr>
          <a:xfrm>
            <a:off x="2572050" y="539888"/>
            <a:ext cx="3999900" cy="106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400"/>
              <a:buFont typeface="Montserrat ExtraBold"/>
              <a:buNone/>
              <a:defRPr sz="7700" b="0">
                <a:solidFill>
                  <a:schemeClr val="accent2"/>
                </a:solidFill>
                <a:latin typeface="Montserrat ExtraBold"/>
                <a:ea typeface="Montserrat ExtraBold"/>
                <a:cs typeface="Montserrat ExtraBold"/>
                <a:sym typeface="Montserrat ExtraBold"/>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41" name="Google Shape;541;p62"/>
          <p:cNvSpPr txBox="1">
            <a:spLocks noGrp="1"/>
          </p:cNvSpPr>
          <p:nvPr>
            <p:ph type="subTitle" idx="1"/>
          </p:nvPr>
        </p:nvSpPr>
        <p:spPr>
          <a:xfrm>
            <a:off x="2572050" y="1652263"/>
            <a:ext cx="3999900" cy="838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1600"/>
              <a:buFont typeface="Anaheim"/>
              <a:buChar char="●"/>
              <a:defRPr sz="1600"/>
            </a:lvl1pPr>
            <a:lvl2pPr lvl="1" rtl="0">
              <a:spcBef>
                <a:spcPts val="0"/>
              </a:spcBef>
              <a:spcAft>
                <a:spcPts val="0"/>
              </a:spcAft>
              <a:buClr>
                <a:schemeClr val="lt1"/>
              </a:buClr>
              <a:buSzPts val="1000"/>
              <a:buFont typeface="Anaheim"/>
              <a:buChar char="○"/>
              <a:defRPr/>
            </a:lvl2pPr>
            <a:lvl3pPr lvl="2" rtl="0">
              <a:spcBef>
                <a:spcPts val="0"/>
              </a:spcBef>
              <a:spcAft>
                <a:spcPts val="0"/>
              </a:spcAft>
              <a:buClr>
                <a:schemeClr val="lt1"/>
              </a:buClr>
              <a:buSzPts val="1000"/>
              <a:buFont typeface="Anaheim"/>
              <a:buChar char="■"/>
              <a:defRPr/>
            </a:lvl3pPr>
            <a:lvl4pPr lvl="3" rtl="0">
              <a:spcBef>
                <a:spcPts val="0"/>
              </a:spcBef>
              <a:spcAft>
                <a:spcPts val="0"/>
              </a:spcAft>
              <a:buClr>
                <a:schemeClr val="lt1"/>
              </a:buClr>
              <a:buSzPts val="1000"/>
              <a:buFont typeface="Anaheim"/>
              <a:buChar char="●"/>
              <a:defRPr/>
            </a:lvl4pPr>
            <a:lvl5pPr lvl="4" rtl="0">
              <a:spcBef>
                <a:spcPts val="0"/>
              </a:spcBef>
              <a:spcAft>
                <a:spcPts val="0"/>
              </a:spcAft>
              <a:buClr>
                <a:schemeClr val="lt1"/>
              </a:buClr>
              <a:buSzPts val="1000"/>
              <a:buFont typeface="Anaheim"/>
              <a:buChar char="○"/>
              <a:defRPr/>
            </a:lvl5pPr>
            <a:lvl6pPr lvl="5" rtl="0">
              <a:spcBef>
                <a:spcPts val="0"/>
              </a:spcBef>
              <a:spcAft>
                <a:spcPts val="0"/>
              </a:spcAft>
              <a:buClr>
                <a:schemeClr val="lt1"/>
              </a:buClr>
              <a:buSzPts val="1000"/>
              <a:buFont typeface="Anaheim"/>
              <a:buChar char="■"/>
              <a:defRPr/>
            </a:lvl6pPr>
            <a:lvl7pPr lvl="6" rtl="0">
              <a:spcBef>
                <a:spcPts val="0"/>
              </a:spcBef>
              <a:spcAft>
                <a:spcPts val="0"/>
              </a:spcAft>
              <a:buClr>
                <a:schemeClr val="lt1"/>
              </a:buClr>
              <a:buSzPts val="1000"/>
              <a:buFont typeface="Anaheim"/>
              <a:buChar char="●"/>
              <a:defRPr/>
            </a:lvl7pPr>
            <a:lvl8pPr lvl="7" rtl="0">
              <a:spcBef>
                <a:spcPts val="0"/>
              </a:spcBef>
              <a:spcAft>
                <a:spcPts val="0"/>
              </a:spcAft>
              <a:buClr>
                <a:schemeClr val="lt1"/>
              </a:buClr>
              <a:buSzPts val="1000"/>
              <a:buFont typeface="Anaheim"/>
              <a:buChar char="○"/>
              <a:defRPr/>
            </a:lvl8pPr>
            <a:lvl9pPr lvl="8" rtl="0">
              <a:spcBef>
                <a:spcPts val="0"/>
              </a:spcBef>
              <a:spcAft>
                <a:spcPts val="0"/>
              </a:spcAft>
              <a:buClr>
                <a:schemeClr val="lt1"/>
              </a:buClr>
              <a:buSzPts val="1000"/>
              <a:buFont typeface="Anaheim"/>
              <a:buChar char="■"/>
              <a:defRPr/>
            </a:lvl9pPr>
          </a:lstStyle>
          <a:p>
            <a:endParaRPr/>
          </a:p>
        </p:txBody>
      </p:sp>
      <p:pic>
        <p:nvPicPr>
          <p:cNvPr id="542" name="Google Shape;542;p62"/>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Background">
  <p:cSld name="CUSTOM">
    <p:spTree>
      <p:nvGrpSpPr>
        <p:cNvPr id="1" name="Shape 543"/>
        <p:cNvGrpSpPr/>
        <p:nvPr/>
      </p:nvGrpSpPr>
      <p:grpSpPr>
        <a:xfrm>
          <a:off x="0" y="0"/>
          <a:ext cx="0" cy="0"/>
          <a:chOff x="0" y="0"/>
          <a:chExt cx="0" cy="0"/>
        </a:xfrm>
      </p:grpSpPr>
      <p:sp>
        <p:nvSpPr>
          <p:cNvPr id="544" name="Google Shape;544;p63"/>
          <p:cNvSpPr/>
          <p:nvPr/>
        </p:nvSpPr>
        <p:spPr>
          <a:xfrm rot="288678" flipH="1">
            <a:off x="-1270417" y="553336"/>
            <a:ext cx="4658411" cy="4765187"/>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63"/>
          <p:cNvSpPr/>
          <p:nvPr/>
        </p:nvSpPr>
        <p:spPr>
          <a:xfrm>
            <a:off x="1334050" y="1127073"/>
            <a:ext cx="1522302" cy="1342795"/>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46" name="Google Shape;546;p63"/>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Background 1">
  <p:cSld name="CUSTOM_2">
    <p:spTree>
      <p:nvGrpSpPr>
        <p:cNvPr id="1" name="Shape 547"/>
        <p:cNvGrpSpPr/>
        <p:nvPr/>
      </p:nvGrpSpPr>
      <p:grpSpPr>
        <a:xfrm>
          <a:off x="0" y="0"/>
          <a:ext cx="0" cy="0"/>
          <a:chOff x="0" y="0"/>
          <a:chExt cx="0" cy="0"/>
        </a:xfrm>
      </p:grpSpPr>
      <p:sp>
        <p:nvSpPr>
          <p:cNvPr id="548" name="Google Shape;548;p64"/>
          <p:cNvSpPr/>
          <p:nvPr/>
        </p:nvSpPr>
        <p:spPr>
          <a:xfrm rot="-3415034" flipH="1">
            <a:off x="5349941" y="647072"/>
            <a:ext cx="4814608" cy="4095305"/>
          </a:xfrm>
          <a:custGeom>
            <a:avLst/>
            <a:gdLst/>
            <a:ahLst/>
            <a:cxnLst/>
            <a:rect l="l" t="t" r="r" b="b"/>
            <a:pathLst>
              <a:path w="61178" h="52038" extrusionOk="0">
                <a:moveTo>
                  <a:pt x="4170" y="12043"/>
                </a:moveTo>
                <a:cubicBezTo>
                  <a:pt x="7339" y="7239"/>
                  <a:pt x="14177" y="1"/>
                  <a:pt x="24184" y="5571"/>
                </a:cubicBezTo>
                <a:cubicBezTo>
                  <a:pt x="34191" y="11142"/>
                  <a:pt x="29988" y="17146"/>
                  <a:pt x="34024" y="21249"/>
                </a:cubicBezTo>
                <a:cubicBezTo>
                  <a:pt x="38061" y="25319"/>
                  <a:pt x="43198" y="25586"/>
                  <a:pt x="51103" y="27253"/>
                </a:cubicBezTo>
                <a:cubicBezTo>
                  <a:pt x="58976" y="28921"/>
                  <a:pt x="61177" y="36093"/>
                  <a:pt x="54472" y="41664"/>
                </a:cubicBezTo>
                <a:cubicBezTo>
                  <a:pt x="47801" y="47268"/>
                  <a:pt x="33758" y="52038"/>
                  <a:pt x="26819" y="46467"/>
                </a:cubicBezTo>
                <a:cubicBezTo>
                  <a:pt x="19848" y="40930"/>
                  <a:pt x="11108" y="34826"/>
                  <a:pt x="5537" y="31590"/>
                </a:cubicBezTo>
                <a:cubicBezTo>
                  <a:pt x="0" y="28388"/>
                  <a:pt x="967" y="16879"/>
                  <a:pt x="4170" y="1204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64"/>
          <p:cNvSpPr/>
          <p:nvPr/>
        </p:nvSpPr>
        <p:spPr>
          <a:xfrm rot="1379372">
            <a:off x="5149944" y="2281365"/>
            <a:ext cx="1343009" cy="1754062"/>
          </a:xfrm>
          <a:custGeom>
            <a:avLst/>
            <a:gdLst/>
            <a:ahLst/>
            <a:cxnLst/>
            <a:rect l="l" t="t" r="r" b="b"/>
            <a:pathLst>
              <a:path w="17277" h="22564" extrusionOk="0">
                <a:moveTo>
                  <a:pt x="9074" y="0"/>
                </a:moveTo>
                <a:cubicBezTo>
                  <a:pt x="8555" y="0"/>
                  <a:pt x="8010" y="60"/>
                  <a:pt x="7441" y="188"/>
                </a:cubicBezTo>
                <a:cubicBezTo>
                  <a:pt x="2543" y="1285"/>
                  <a:pt x="1" y="6692"/>
                  <a:pt x="54" y="12607"/>
                </a:cubicBezTo>
                <a:cubicBezTo>
                  <a:pt x="134" y="18683"/>
                  <a:pt x="3989" y="22189"/>
                  <a:pt x="8592" y="22564"/>
                </a:cubicBezTo>
                <a:cubicBezTo>
                  <a:pt x="14641" y="22082"/>
                  <a:pt x="16354" y="18388"/>
                  <a:pt x="16836" y="12312"/>
                </a:cubicBezTo>
                <a:cubicBezTo>
                  <a:pt x="17276" y="6737"/>
                  <a:pt x="14567" y="0"/>
                  <a:pt x="90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64"/>
          <p:cNvSpPr/>
          <p:nvPr/>
        </p:nvSpPr>
        <p:spPr>
          <a:xfrm>
            <a:off x="-767475" y="502200"/>
            <a:ext cx="2264661" cy="1997587"/>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51" name="Google Shape;551;p64"/>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Background 2">
  <p:cSld name="CUSTOM_4">
    <p:spTree>
      <p:nvGrpSpPr>
        <p:cNvPr id="1" name="Shape 552"/>
        <p:cNvGrpSpPr/>
        <p:nvPr/>
      </p:nvGrpSpPr>
      <p:grpSpPr>
        <a:xfrm>
          <a:off x="0" y="0"/>
          <a:ext cx="0" cy="0"/>
          <a:chOff x="0" y="0"/>
          <a:chExt cx="0" cy="0"/>
        </a:xfrm>
      </p:grpSpPr>
      <p:sp>
        <p:nvSpPr>
          <p:cNvPr id="553" name="Google Shape;553;p65"/>
          <p:cNvSpPr/>
          <p:nvPr/>
        </p:nvSpPr>
        <p:spPr>
          <a:xfrm rot="5400000">
            <a:off x="-1836150" y="1175258"/>
            <a:ext cx="4913539" cy="302294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65"/>
          <p:cNvSpPr/>
          <p:nvPr/>
        </p:nvSpPr>
        <p:spPr>
          <a:xfrm rot="-7977683">
            <a:off x="2160949" y="3164250"/>
            <a:ext cx="1554661" cy="1491741"/>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65"/>
          <p:cNvSpPr/>
          <p:nvPr/>
        </p:nvSpPr>
        <p:spPr>
          <a:xfrm rot="4742319" flipH="1">
            <a:off x="6790763" y="-645967"/>
            <a:ext cx="3210858" cy="3197544"/>
          </a:xfrm>
          <a:custGeom>
            <a:avLst/>
            <a:gdLst/>
            <a:ahLst/>
            <a:cxnLst/>
            <a:rect l="l" t="t" r="r" b="b"/>
            <a:pathLst>
              <a:path w="48235" h="48035" extrusionOk="0">
                <a:moveTo>
                  <a:pt x="3770" y="17379"/>
                </a:moveTo>
                <a:cubicBezTo>
                  <a:pt x="7573" y="20948"/>
                  <a:pt x="10108" y="20948"/>
                  <a:pt x="20515" y="21349"/>
                </a:cubicBezTo>
                <a:cubicBezTo>
                  <a:pt x="30956" y="21782"/>
                  <a:pt x="19314" y="35525"/>
                  <a:pt x="27520" y="41797"/>
                </a:cubicBezTo>
                <a:cubicBezTo>
                  <a:pt x="35726" y="48034"/>
                  <a:pt x="48235" y="37827"/>
                  <a:pt x="48235" y="26986"/>
                </a:cubicBezTo>
                <a:cubicBezTo>
                  <a:pt x="48235" y="16145"/>
                  <a:pt x="35026" y="0"/>
                  <a:pt x="18080" y="867"/>
                </a:cubicBezTo>
                <a:cubicBezTo>
                  <a:pt x="1135" y="1768"/>
                  <a:pt x="1" y="13843"/>
                  <a:pt x="3770" y="1737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56" name="Google Shape;556;p65"/>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Background 3">
  <p:cSld name="CUSTOM_5">
    <p:spTree>
      <p:nvGrpSpPr>
        <p:cNvPr id="1" name="Shape 557"/>
        <p:cNvGrpSpPr/>
        <p:nvPr/>
      </p:nvGrpSpPr>
      <p:grpSpPr>
        <a:xfrm>
          <a:off x="0" y="0"/>
          <a:ext cx="0" cy="0"/>
          <a:chOff x="0" y="0"/>
          <a:chExt cx="0" cy="0"/>
        </a:xfrm>
      </p:grpSpPr>
      <p:sp>
        <p:nvSpPr>
          <p:cNvPr id="558" name="Google Shape;558;p66"/>
          <p:cNvSpPr/>
          <p:nvPr/>
        </p:nvSpPr>
        <p:spPr>
          <a:xfrm rot="288619" flipH="1">
            <a:off x="-1653681" y="1325314"/>
            <a:ext cx="4829256" cy="4097619"/>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66"/>
          <p:cNvSpPr/>
          <p:nvPr/>
        </p:nvSpPr>
        <p:spPr>
          <a:xfrm>
            <a:off x="7777725" y="671438"/>
            <a:ext cx="2264661" cy="1997587"/>
          </a:xfrm>
          <a:custGeom>
            <a:avLst/>
            <a:gdLst/>
            <a:ahLst/>
            <a:cxnLst/>
            <a:rect l="l" t="t" r="r" b="b"/>
            <a:pathLst>
              <a:path w="13679" h="12066" extrusionOk="0">
                <a:moveTo>
                  <a:pt x="7541" y="1"/>
                </a:moveTo>
                <a:cubicBezTo>
                  <a:pt x="7109" y="1"/>
                  <a:pt x="6648" y="24"/>
                  <a:pt x="6157" y="68"/>
                </a:cubicBezTo>
                <a:cubicBezTo>
                  <a:pt x="1981" y="443"/>
                  <a:pt x="28" y="3173"/>
                  <a:pt x="1" y="6385"/>
                </a:cubicBezTo>
                <a:cubicBezTo>
                  <a:pt x="598" y="10109"/>
                  <a:pt x="2003" y="12066"/>
                  <a:pt x="5300" y="12066"/>
                </a:cubicBezTo>
                <a:cubicBezTo>
                  <a:pt x="5700" y="12066"/>
                  <a:pt x="6128" y="12037"/>
                  <a:pt x="6585" y="11979"/>
                </a:cubicBezTo>
                <a:cubicBezTo>
                  <a:pt x="10680" y="11470"/>
                  <a:pt x="13678" y="9516"/>
                  <a:pt x="12822" y="4297"/>
                </a:cubicBezTo>
                <a:cubicBezTo>
                  <a:pt x="12326" y="1256"/>
                  <a:pt x="10731" y="1"/>
                  <a:pt x="754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60" name="Google Shape;560;p66"/>
          <p:cNvPicPr preferRelativeResize="0"/>
          <p:nvPr/>
        </p:nvPicPr>
        <p:blipFill>
          <a:blip r:embed="rId2">
            <a:alphaModFix/>
          </a:blip>
          <a:stretch>
            <a:fillRect/>
          </a:stretch>
        </p:blipFill>
        <p:spPr>
          <a:xfrm>
            <a:off x="39130" y="4626158"/>
            <a:ext cx="537525" cy="490550"/>
          </a:xfrm>
          <a:prstGeom prst="rect">
            <a:avLst/>
          </a:prstGeom>
          <a:noFill/>
          <a:ln>
            <a:noFill/>
          </a:ln>
        </p:spPr>
      </p:pic>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main content slide 1 1">
  <p:cSld name="main content slide 1">
    <p:spTree>
      <p:nvGrpSpPr>
        <p:cNvPr id="1" name="Shape 561"/>
        <p:cNvGrpSpPr/>
        <p:nvPr/>
      </p:nvGrpSpPr>
      <p:grpSpPr>
        <a:xfrm>
          <a:off x="0" y="0"/>
          <a:ext cx="0" cy="0"/>
          <a:chOff x="0" y="0"/>
          <a:chExt cx="0" cy="0"/>
        </a:xfrm>
      </p:grpSpPr>
      <p:sp>
        <p:nvSpPr>
          <p:cNvPr id="562" name="Google Shape;562;p67"/>
          <p:cNvSpPr txBox="1">
            <a:spLocks noGrp="1"/>
          </p:cNvSpPr>
          <p:nvPr>
            <p:ph type="body" idx="1"/>
          </p:nvPr>
        </p:nvSpPr>
        <p:spPr>
          <a:xfrm>
            <a:off x="713250" y="1152475"/>
            <a:ext cx="7717500" cy="3416400"/>
          </a:xfrm>
          <a:prstGeom prst="rect">
            <a:avLst/>
          </a:prstGeom>
          <a:noFill/>
          <a:ln>
            <a:noFill/>
          </a:ln>
        </p:spPr>
        <p:txBody>
          <a:bodyPr spcFirstLastPara="1" wrap="square" lIns="68575" tIns="68575" rIns="68575" bIns="68575" anchor="t" anchorCtr="0">
            <a:noAutofit/>
          </a:bodyPr>
          <a:lstStyle>
            <a:lvl1pPr marL="457200" lvl="0" indent="-285750" algn="l" rtl="0">
              <a:lnSpc>
                <a:spcPct val="90000"/>
              </a:lnSpc>
              <a:spcBef>
                <a:spcPts val="0"/>
              </a:spcBef>
              <a:spcAft>
                <a:spcPts val="0"/>
              </a:spcAft>
              <a:buClr>
                <a:schemeClr val="accent1"/>
              </a:buClr>
              <a:buSzPts val="900"/>
              <a:buFont typeface="DM Sans Medium"/>
              <a:buAutoNum type="arabicPeriod"/>
              <a:defRPr sz="1200">
                <a:latin typeface="DM Sans Medium"/>
                <a:ea typeface="DM Sans Medium"/>
                <a:cs typeface="DM Sans Medium"/>
                <a:sym typeface="DM Sans Medium"/>
              </a:defRPr>
            </a:lvl1pPr>
            <a:lvl2pPr marL="914400" lvl="1" indent="-285750" algn="l" rtl="0">
              <a:lnSpc>
                <a:spcPct val="90000"/>
              </a:lnSpc>
              <a:spcBef>
                <a:spcPts val="0"/>
              </a:spcBef>
              <a:spcAft>
                <a:spcPts val="0"/>
              </a:spcAft>
              <a:buClr>
                <a:srgbClr val="434343"/>
              </a:buClr>
              <a:buSzPts val="900"/>
              <a:buFont typeface="DM Sans Medium"/>
              <a:buAutoNum type="alphaLcPeriod"/>
              <a:defRPr>
                <a:latin typeface="DM Sans Medium"/>
                <a:ea typeface="DM Sans Medium"/>
                <a:cs typeface="DM Sans Medium"/>
                <a:sym typeface="DM Sans Medium"/>
              </a:defRPr>
            </a:lvl2pPr>
            <a:lvl3pPr marL="1371600" lvl="2" indent="-285750" algn="l" rtl="0">
              <a:lnSpc>
                <a:spcPct val="90000"/>
              </a:lnSpc>
              <a:spcBef>
                <a:spcPts val="0"/>
              </a:spcBef>
              <a:spcAft>
                <a:spcPts val="0"/>
              </a:spcAft>
              <a:buClr>
                <a:srgbClr val="434343"/>
              </a:buClr>
              <a:buSzPts val="900"/>
              <a:buFont typeface="DM Sans Medium"/>
              <a:buAutoNum type="romanLcPeriod"/>
              <a:defRPr>
                <a:latin typeface="DM Sans Medium"/>
                <a:ea typeface="DM Sans Medium"/>
                <a:cs typeface="DM Sans Medium"/>
                <a:sym typeface="DM Sans Medium"/>
              </a:defRPr>
            </a:lvl3pPr>
            <a:lvl4pPr marL="1828800" lvl="3" indent="-285750" algn="l" rtl="0">
              <a:lnSpc>
                <a:spcPct val="90000"/>
              </a:lnSpc>
              <a:spcBef>
                <a:spcPts val="0"/>
              </a:spcBef>
              <a:spcAft>
                <a:spcPts val="0"/>
              </a:spcAft>
              <a:buClr>
                <a:srgbClr val="434343"/>
              </a:buClr>
              <a:buSzPts val="900"/>
              <a:buFont typeface="DM Sans Medium"/>
              <a:buAutoNum type="arabicPeriod"/>
              <a:defRPr>
                <a:latin typeface="DM Sans Medium"/>
                <a:ea typeface="DM Sans Medium"/>
                <a:cs typeface="DM Sans Medium"/>
                <a:sym typeface="DM Sans Medium"/>
              </a:defRPr>
            </a:lvl4pPr>
            <a:lvl5pPr marL="2286000" lvl="4" indent="-285750" algn="l" rtl="0">
              <a:lnSpc>
                <a:spcPct val="90000"/>
              </a:lnSpc>
              <a:spcBef>
                <a:spcPts val="0"/>
              </a:spcBef>
              <a:spcAft>
                <a:spcPts val="0"/>
              </a:spcAft>
              <a:buClr>
                <a:srgbClr val="434343"/>
              </a:buClr>
              <a:buSzPts val="900"/>
              <a:buFont typeface="DM Sans Medium"/>
              <a:buAutoNum type="alphaLcPeriod"/>
              <a:defRPr>
                <a:latin typeface="DM Sans Medium"/>
                <a:ea typeface="DM Sans Medium"/>
                <a:cs typeface="DM Sans Medium"/>
                <a:sym typeface="DM Sans Medium"/>
              </a:defRPr>
            </a:lvl5pPr>
            <a:lvl6pPr marL="2743200" lvl="5" indent="-285750" algn="l" rtl="0">
              <a:lnSpc>
                <a:spcPct val="90000"/>
              </a:lnSpc>
              <a:spcBef>
                <a:spcPts val="0"/>
              </a:spcBef>
              <a:spcAft>
                <a:spcPts val="0"/>
              </a:spcAft>
              <a:buClr>
                <a:srgbClr val="434343"/>
              </a:buClr>
              <a:buSzPts val="900"/>
              <a:buFont typeface="DM Sans Medium"/>
              <a:buAutoNum type="romanLcPeriod"/>
              <a:defRPr>
                <a:latin typeface="DM Sans Medium"/>
                <a:ea typeface="DM Sans Medium"/>
                <a:cs typeface="DM Sans Medium"/>
                <a:sym typeface="DM Sans Medium"/>
              </a:defRPr>
            </a:lvl6pPr>
            <a:lvl7pPr marL="3200400" lvl="6" indent="-285750" algn="l" rtl="0">
              <a:lnSpc>
                <a:spcPct val="90000"/>
              </a:lnSpc>
              <a:spcBef>
                <a:spcPts val="0"/>
              </a:spcBef>
              <a:spcAft>
                <a:spcPts val="0"/>
              </a:spcAft>
              <a:buClr>
                <a:srgbClr val="434343"/>
              </a:buClr>
              <a:buSzPts val="900"/>
              <a:buFont typeface="DM Sans Medium"/>
              <a:buAutoNum type="arabicPeriod"/>
              <a:defRPr>
                <a:latin typeface="DM Sans Medium"/>
                <a:ea typeface="DM Sans Medium"/>
                <a:cs typeface="DM Sans Medium"/>
                <a:sym typeface="DM Sans Medium"/>
              </a:defRPr>
            </a:lvl7pPr>
            <a:lvl8pPr marL="3657600" lvl="7" indent="-285750" algn="l" rtl="0">
              <a:lnSpc>
                <a:spcPct val="90000"/>
              </a:lnSpc>
              <a:spcBef>
                <a:spcPts val="0"/>
              </a:spcBef>
              <a:spcAft>
                <a:spcPts val="0"/>
              </a:spcAft>
              <a:buClr>
                <a:srgbClr val="434343"/>
              </a:buClr>
              <a:buSzPts val="900"/>
              <a:buFont typeface="DM Sans Medium"/>
              <a:buAutoNum type="alphaLcPeriod"/>
              <a:defRPr>
                <a:latin typeface="DM Sans Medium"/>
                <a:ea typeface="DM Sans Medium"/>
                <a:cs typeface="DM Sans Medium"/>
                <a:sym typeface="DM Sans Medium"/>
              </a:defRPr>
            </a:lvl8pPr>
            <a:lvl9pPr marL="4114800" lvl="8" indent="-285750" algn="l" rtl="0">
              <a:lnSpc>
                <a:spcPct val="90000"/>
              </a:lnSpc>
              <a:spcBef>
                <a:spcPts val="0"/>
              </a:spcBef>
              <a:spcAft>
                <a:spcPts val="0"/>
              </a:spcAft>
              <a:buClr>
                <a:srgbClr val="434343"/>
              </a:buClr>
              <a:buSzPts val="900"/>
              <a:buFont typeface="DM Sans Medium"/>
              <a:buAutoNum type="romanLcPeriod"/>
              <a:defRPr>
                <a:latin typeface="DM Sans Medium"/>
                <a:ea typeface="DM Sans Medium"/>
                <a:cs typeface="DM Sans Medium"/>
                <a:sym typeface="DM Sans Medium"/>
              </a:defRPr>
            </a:lvl9pPr>
          </a:lstStyle>
          <a:p>
            <a:endParaRPr/>
          </a:p>
        </p:txBody>
      </p:sp>
      <p:sp>
        <p:nvSpPr>
          <p:cNvPr id="563" name="Google Shape;563;p67"/>
          <p:cNvSpPr txBox="1">
            <a:spLocks noGrp="1"/>
          </p:cNvSpPr>
          <p:nvPr>
            <p:ph type="title"/>
          </p:nvPr>
        </p:nvSpPr>
        <p:spPr>
          <a:xfrm>
            <a:off x="713250" y="523025"/>
            <a:ext cx="7717500" cy="541500"/>
          </a:xfrm>
          <a:prstGeom prst="rect">
            <a:avLst/>
          </a:prstGeom>
          <a:noFill/>
          <a:ln>
            <a:noFill/>
          </a:ln>
        </p:spPr>
        <p:txBody>
          <a:bodyPr spcFirstLastPara="1" wrap="square" lIns="68575" tIns="68575" rIns="68575" bIns="68575" anchor="b" anchorCtr="0">
            <a:noAutofit/>
          </a:bodyPr>
          <a:lstStyle>
            <a:lvl1pPr lvl="0" algn="l" rtl="0">
              <a:lnSpc>
                <a:spcPct val="90000"/>
              </a:lnSpc>
              <a:spcBef>
                <a:spcPts val="0"/>
              </a:spcBef>
              <a:spcAft>
                <a:spcPts val="0"/>
              </a:spcAft>
              <a:buClr>
                <a:schemeClr val="accent1"/>
              </a:buClr>
              <a:buSzPts val="1800"/>
              <a:buFont typeface="Montserrat ExtraBold"/>
              <a:buNone/>
              <a:defRPr b="1">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pic>
        <p:nvPicPr>
          <p:cNvPr id="564" name="Google Shape;564;p67"/>
          <p:cNvPicPr preferRelativeResize="0"/>
          <p:nvPr/>
        </p:nvPicPr>
        <p:blipFill rotWithShape="1">
          <a:blip r:embed="rId2">
            <a:alphaModFix/>
          </a:blip>
          <a:srcRect/>
          <a:stretch/>
        </p:blipFill>
        <p:spPr>
          <a:xfrm>
            <a:off x="39130" y="4626158"/>
            <a:ext cx="537525" cy="490550"/>
          </a:xfrm>
          <a:prstGeom prst="rect">
            <a:avLst/>
          </a:prstGeom>
          <a:noFill/>
          <a:ln>
            <a:noFill/>
          </a:ln>
        </p:spPr>
      </p:pic>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WATCH SLIDE - insert a screen shot of video and link 1">
  <p:cSld name="TITLE_ONLY_1_2">
    <p:spTree>
      <p:nvGrpSpPr>
        <p:cNvPr id="1" name="Shape 565"/>
        <p:cNvGrpSpPr/>
        <p:nvPr/>
      </p:nvGrpSpPr>
      <p:grpSpPr>
        <a:xfrm>
          <a:off x="0" y="0"/>
          <a:ext cx="0" cy="0"/>
          <a:chOff x="0" y="0"/>
          <a:chExt cx="0" cy="0"/>
        </a:xfrm>
      </p:grpSpPr>
      <p:pic>
        <p:nvPicPr>
          <p:cNvPr id="566" name="Google Shape;566;p68"/>
          <p:cNvPicPr preferRelativeResize="0"/>
          <p:nvPr/>
        </p:nvPicPr>
        <p:blipFill rotWithShape="1">
          <a:blip r:embed="rId2">
            <a:alphaModFix/>
          </a:blip>
          <a:srcRect/>
          <a:stretch/>
        </p:blipFill>
        <p:spPr>
          <a:xfrm>
            <a:off x="39130" y="4626158"/>
            <a:ext cx="537525" cy="490550"/>
          </a:xfrm>
          <a:prstGeom prst="rect">
            <a:avLst/>
          </a:prstGeom>
          <a:noFill/>
          <a:ln>
            <a:noFill/>
          </a:ln>
        </p:spPr>
      </p:pic>
      <p:sp>
        <p:nvSpPr>
          <p:cNvPr id="567" name="Google Shape;567;p68"/>
          <p:cNvSpPr txBox="1">
            <a:spLocks noGrp="1"/>
          </p:cNvSpPr>
          <p:nvPr>
            <p:ph type="title"/>
          </p:nvPr>
        </p:nvSpPr>
        <p:spPr>
          <a:xfrm>
            <a:off x="1462225" y="443900"/>
            <a:ext cx="7503900" cy="541500"/>
          </a:xfrm>
          <a:prstGeom prst="rect">
            <a:avLst/>
          </a:prstGeom>
          <a:noFill/>
          <a:ln>
            <a:noFill/>
          </a:ln>
        </p:spPr>
        <p:txBody>
          <a:bodyPr spcFirstLastPara="1" wrap="square" lIns="68575" tIns="68575" rIns="68575" bIns="68575" anchor="b" anchorCtr="0">
            <a:noAutofit/>
          </a:bodyPr>
          <a:lstStyle>
            <a:lvl1pPr lvl="0" algn="l" rtl="0">
              <a:lnSpc>
                <a:spcPct val="90000"/>
              </a:lnSpc>
              <a:spcBef>
                <a:spcPts val="0"/>
              </a:spcBef>
              <a:spcAft>
                <a:spcPts val="0"/>
              </a:spcAft>
              <a:buClr>
                <a:schemeClr val="accent1"/>
              </a:buClr>
              <a:buSzPts val="1800"/>
              <a:buFont typeface="Montserrat ExtraBold"/>
              <a:buNone/>
              <a:defRPr b="1">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sp>
        <p:nvSpPr>
          <p:cNvPr id="568" name="Google Shape;568;p68"/>
          <p:cNvSpPr>
            <a:spLocks noGrp="1"/>
          </p:cNvSpPr>
          <p:nvPr>
            <p:ph type="pic" idx="2"/>
          </p:nvPr>
        </p:nvSpPr>
        <p:spPr>
          <a:xfrm>
            <a:off x="1637250" y="1153300"/>
            <a:ext cx="5560500" cy="3171600"/>
          </a:xfrm>
          <a:prstGeom prst="rect">
            <a:avLst/>
          </a:prstGeom>
          <a:noFill/>
          <a:ln>
            <a:noFill/>
          </a:ln>
        </p:spPr>
      </p:sp>
      <p:pic>
        <p:nvPicPr>
          <p:cNvPr id="569" name="Google Shape;569;p68"/>
          <p:cNvPicPr preferRelativeResize="0"/>
          <p:nvPr/>
        </p:nvPicPr>
        <p:blipFill rotWithShape="1">
          <a:blip r:embed="rId3">
            <a:alphaModFix/>
          </a:blip>
          <a:srcRect/>
          <a:stretch/>
        </p:blipFill>
        <p:spPr>
          <a:xfrm>
            <a:off x="39125" y="70926"/>
            <a:ext cx="743662" cy="490549"/>
          </a:xfrm>
          <a:prstGeom prst="rect">
            <a:avLst/>
          </a:prstGeom>
          <a:noFill/>
          <a:ln>
            <a:noFill/>
          </a:ln>
        </p:spPr>
      </p:pic>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Reflection timer (for after we have watched a video) 1">
  <p:cSld name="Reflection timer (for after we have watched a video)">
    <p:spTree>
      <p:nvGrpSpPr>
        <p:cNvPr id="1" name="Shape 570"/>
        <p:cNvGrpSpPr/>
        <p:nvPr/>
      </p:nvGrpSpPr>
      <p:grpSpPr>
        <a:xfrm>
          <a:off x="0" y="0"/>
          <a:ext cx="0" cy="0"/>
          <a:chOff x="0" y="0"/>
          <a:chExt cx="0" cy="0"/>
        </a:xfrm>
      </p:grpSpPr>
      <p:pic>
        <p:nvPicPr>
          <p:cNvPr id="571" name="Google Shape;571;p69"/>
          <p:cNvPicPr preferRelativeResize="0"/>
          <p:nvPr/>
        </p:nvPicPr>
        <p:blipFill rotWithShape="1">
          <a:blip r:embed="rId2">
            <a:alphaModFix/>
          </a:blip>
          <a:srcRect/>
          <a:stretch/>
        </p:blipFill>
        <p:spPr>
          <a:xfrm>
            <a:off x="39130" y="4626158"/>
            <a:ext cx="537525" cy="490550"/>
          </a:xfrm>
          <a:prstGeom prst="rect">
            <a:avLst/>
          </a:prstGeom>
          <a:noFill/>
          <a:ln>
            <a:noFill/>
          </a:ln>
        </p:spPr>
      </p:pic>
      <p:sp>
        <p:nvSpPr>
          <p:cNvPr id="572" name="Google Shape;572;p69"/>
          <p:cNvSpPr txBox="1">
            <a:spLocks noGrp="1"/>
          </p:cNvSpPr>
          <p:nvPr>
            <p:ph type="title"/>
          </p:nvPr>
        </p:nvSpPr>
        <p:spPr>
          <a:xfrm>
            <a:off x="1462225" y="443900"/>
            <a:ext cx="7503900" cy="541500"/>
          </a:xfrm>
          <a:prstGeom prst="rect">
            <a:avLst/>
          </a:prstGeom>
          <a:noFill/>
          <a:ln>
            <a:noFill/>
          </a:ln>
        </p:spPr>
        <p:txBody>
          <a:bodyPr spcFirstLastPara="1" wrap="square" lIns="68575" tIns="68575" rIns="68575" bIns="68575" anchor="b" anchorCtr="0">
            <a:noAutofit/>
          </a:bodyPr>
          <a:lstStyle>
            <a:lvl1pPr lvl="0" algn="l" rtl="0">
              <a:lnSpc>
                <a:spcPct val="90000"/>
              </a:lnSpc>
              <a:spcBef>
                <a:spcPts val="0"/>
              </a:spcBef>
              <a:spcAft>
                <a:spcPts val="0"/>
              </a:spcAft>
              <a:buClr>
                <a:schemeClr val="accent1"/>
              </a:buClr>
              <a:buSzPts val="1800"/>
              <a:buFont typeface="Montserrat ExtraBold"/>
              <a:buNone/>
              <a:defRPr b="1">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pic>
        <p:nvPicPr>
          <p:cNvPr id="573" name="Google Shape;573;p69" descr="Possibly the easiest timer you'll ever use. Big easy to see numbers. Beeps when it reaches 0. Voted #1 by timer-timer.com - that's us :) http://timer-timer.com" title="30 Second Countdown Timer">
            <a:hlinkClick r:id="rId3"/>
          </p:cNvPr>
          <p:cNvPicPr preferRelativeResize="0"/>
          <p:nvPr/>
        </p:nvPicPr>
        <p:blipFill rotWithShape="1">
          <a:blip r:embed="rId4">
            <a:alphaModFix/>
          </a:blip>
          <a:srcRect/>
          <a:stretch/>
        </p:blipFill>
        <p:spPr>
          <a:xfrm>
            <a:off x="2286005" y="1119401"/>
            <a:ext cx="4572000" cy="3429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73"/>
                                        </p:tgtEl>
                                        <p:attrNameLst>
                                          <p:attrName>style.visibility</p:attrName>
                                        </p:attrNameLst>
                                      </p:cBhvr>
                                      <p:to>
                                        <p:strVal val="visible"/>
                                      </p:to>
                                    </p:set>
                                    <p:animEffect transition="in" filter="fade">
                                      <p:cBhvr>
                                        <p:cTn id="7" dur="1000"/>
                                        <p:tgtEl>
                                          <p:spTgt spid="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DISCUSS SLIDE - enter prompt here 1">
  <p:cSld name="BLANK_1_1">
    <p:spTree>
      <p:nvGrpSpPr>
        <p:cNvPr id="1" name="Shape 574"/>
        <p:cNvGrpSpPr/>
        <p:nvPr/>
      </p:nvGrpSpPr>
      <p:grpSpPr>
        <a:xfrm>
          <a:off x="0" y="0"/>
          <a:ext cx="0" cy="0"/>
          <a:chOff x="0" y="0"/>
          <a:chExt cx="0" cy="0"/>
        </a:xfrm>
      </p:grpSpPr>
      <p:pic>
        <p:nvPicPr>
          <p:cNvPr id="575" name="Google Shape;575;p70"/>
          <p:cNvPicPr preferRelativeResize="0"/>
          <p:nvPr/>
        </p:nvPicPr>
        <p:blipFill rotWithShape="1">
          <a:blip r:embed="rId2">
            <a:alphaModFix/>
          </a:blip>
          <a:srcRect/>
          <a:stretch/>
        </p:blipFill>
        <p:spPr>
          <a:xfrm>
            <a:off x="39130" y="4626158"/>
            <a:ext cx="537525" cy="490550"/>
          </a:xfrm>
          <a:prstGeom prst="rect">
            <a:avLst/>
          </a:prstGeom>
          <a:noFill/>
          <a:ln>
            <a:noFill/>
          </a:ln>
        </p:spPr>
      </p:pic>
      <p:pic>
        <p:nvPicPr>
          <p:cNvPr id="576" name="Google Shape;576;p70"/>
          <p:cNvPicPr preferRelativeResize="0"/>
          <p:nvPr/>
        </p:nvPicPr>
        <p:blipFill rotWithShape="1">
          <a:blip r:embed="rId3">
            <a:alphaModFix/>
          </a:blip>
          <a:srcRect/>
          <a:stretch/>
        </p:blipFill>
        <p:spPr>
          <a:xfrm>
            <a:off x="7097901" y="2052251"/>
            <a:ext cx="419887" cy="616601"/>
          </a:xfrm>
          <a:prstGeom prst="rect">
            <a:avLst/>
          </a:prstGeom>
          <a:noFill/>
          <a:ln>
            <a:noFill/>
          </a:ln>
        </p:spPr>
      </p:pic>
      <p:pic>
        <p:nvPicPr>
          <p:cNvPr id="577" name="Google Shape;577;p70"/>
          <p:cNvPicPr preferRelativeResize="0"/>
          <p:nvPr/>
        </p:nvPicPr>
        <p:blipFill rotWithShape="1">
          <a:blip r:embed="rId4">
            <a:alphaModFix/>
          </a:blip>
          <a:srcRect/>
          <a:stretch/>
        </p:blipFill>
        <p:spPr>
          <a:xfrm>
            <a:off x="1498225" y="535451"/>
            <a:ext cx="905277" cy="616600"/>
          </a:xfrm>
          <a:prstGeom prst="rect">
            <a:avLst/>
          </a:prstGeom>
          <a:noFill/>
          <a:ln>
            <a:noFill/>
          </a:ln>
        </p:spPr>
      </p:pic>
      <p:sp>
        <p:nvSpPr>
          <p:cNvPr id="578" name="Google Shape;578;p70"/>
          <p:cNvSpPr txBox="1">
            <a:spLocks noGrp="1"/>
          </p:cNvSpPr>
          <p:nvPr>
            <p:ph type="title"/>
          </p:nvPr>
        </p:nvSpPr>
        <p:spPr>
          <a:xfrm>
            <a:off x="1569450" y="1152050"/>
            <a:ext cx="6005100" cy="1516800"/>
          </a:xfrm>
          <a:prstGeom prst="rect">
            <a:avLst/>
          </a:prstGeom>
          <a:noFill/>
          <a:ln w="9525" cap="flat" cmpd="sng">
            <a:solidFill>
              <a:schemeClr val="accent2"/>
            </a:solidFill>
            <a:prstDash val="solid"/>
            <a:round/>
            <a:headEnd type="none" w="sm" len="sm"/>
            <a:tailEnd type="none" w="sm" len="sm"/>
          </a:ln>
        </p:spPr>
        <p:txBody>
          <a:bodyPr spcFirstLastPara="1" wrap="square" lIns="68575" tIns="68575" rIns="68575" bIns="68575" anchor="b" anchorCtr="0">
            <a:noAutofit/>
          </a:bodyPr>
          <a:lstStyle>
            <a:lvl1pPr lvl="0" algn="ctr" rtl="0">
              <a:lnSpc>
                <a:spcPct val="90000"/>
              </a:lnSpc>
              <a:spcBef>
                <a:spcPts val="0"/>
              </a:spcBef>
              <a:spcAft>
                <a:spcPts val="0"/>
              </a:spcAft>
              <a:buClr>
                <a:schemeClr val="accent2"/>
              </a:buClr>
              <a:buSzPts val="3200"/>
              <a:buFont typeface="Montserrat Black"/>
              <a:buNone/>
              <a:defRPr sz="3600" b="0">
                <a:solidFill>
                  <a:schemeClr val="accent2"/>
                </a:solidFill>
                <a:latin typeface="Montserrat Black"/>
                <a:ea typeface="Montserrat Black"/>
                <a:cs typeface="Montserrat Black"/>
                <a:sym typeface="Montserrat Black"/>
              </a:defRPr>
            </a:lvl1pPr>
            <a:lvl2pPr lvl="1" algn="ctr" rtl="0">
              <a:spcBef>
                <a:spcPts val="0"/>
              </a:spcBef>
              <a:spcAft>
                <a:spcPts val="0"/>
              </a:spcAft>
              <a:buSzPts val="3200"/>
              <a:buNone/>
              <a:defRPr sz="4200"/>
            </a:lvl2pPr>
            <a:lvl3pPr lvl="2" algn="ctr" rtl="0">
              <a:spcBef>
                <a:spcPts val="0"/>
              </a:spcBef>
              <a:spcAft>
                <a:spcPts val="0"/>
              </a:spcAft>
              <a:buSzPts val="3200"/>
              <a:buNone/>
              <a:defRPr sz="4200"/>
            </a:lvl3pPr>
            <a:lvl4pPr lvl="3" algn="ctr" rtl="0">
              <a:spcBef>
                <a:spcPts val="0"/>
              </a:spcBef>
              <a:spcAft>
                <a:spcPts val="0"/>
              </a:spcAft>
              <a:buSzPts val="3200"/>
              <a:buNone/>
              <a:defRPr sz="4200"/>
            </a:lvl4pPr>
            <a:lvl5pPr lvl="4" algn="ctr" rtl="0">
              <a:spcBef>
                <a:spcPts val="0"/>
              </a:spcBef>
              <a:spcAft>
                <a:spcPts val="0"/>
              </a:spcAft>
              <a:buSzPts val="3200"/>
              <a:buNone/>
              <a:defRPr sz="4200"/>
            </a:lvl5pPr>
            <a:lvl6pPr lvl="5" algn="ctr" rtl="0">
              <a:spcBef>
                <a:spcPts val="0"/>
              </a:spcBef>
              <a:spcAft>
                <a:spcPts val="0"/>
              </a:spcAft>
              <a:buSzPts val="3200"/>
              <a:buNone/>
              <a:defRPr sz="4200"/>
            </a:lvl6pPr>
            <a:lvl7pPr lvl="6" algn="ctr" rtl="0">
              <a:spcBef>
                <a:spcPts val="0"/>
              </a:spcBef>
              <a:spcAft>
                <a:spcPts val="0"/>
              </a:spcAft>
              <a:buSzPts val="3200"/>
              <a:buNone/>
              <a:defRPr sz="4200"/>
            </a:lvl7pPr>
            <a:lvl8pPr lvl="7" algn="ctr" rtl="0">
              <a:spcBef>
                <a:spcPts val="0"/>
              </a:spcBef>
              <a:spcAft>
                <a:spcPts val="0"/>
              </a:spcAft>
              <a:buSzPts val="3200"/>
              <a:buNone/>
              <a:defRPr sz="4200"/>
            </a:lvl8pPr>
            <a:lvl9pPr lvl="8" algn="ctr" rtl="0">
              <a:spcBef>
                <a:spcPts val="0"/>
              </a:spcBef>
              <a:spcAft>
                <a:spcPts val="0"/>
              </a:spcAft>
              <a:buSzPts val="3200"/>
              <a:buNone/>
              <a:defRPr sz="4200"/>
            </a:lvl9pPr>
          </a:lstStyle>
          <a:p>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DO SLIDE - activities here 1">
  <p:cSld name="DO SLIDE - activities here">
    <p:spTree>
      <p:nvGrpSpPr>
        <p:cNvPr id="1" name="Shape 579"/>
        <p:cNvGrpSpPr/>
        <p:nvPr/>
      </p:nvGrpSpPr>
      <p:grpSpPr>
        <a:xfrm>
          <a:off x="0" y="0"/>
          <a:ext cx="0" cy="0"/>
          <a:chOff x="0" y="0"/>
          <a:chExt cx="0" cy="0"/>
        </a:xfrm>
      </p:grpSpPr>
      <p:pic>
        <p:nvPicPr>
          <p:cNvPr id="580" name="Google Shape;580;p71"/>
          <p:cNvPicPr preferRelativeResize="0"/>
          <p:nvPr/>
        </p:nvPicPr>
        <p:blipFill rotWithShape="1">
          <a:blip r:embed="rId2">
            <a:alphaModFix/>
          </a:blip>
          <a:srcRect/>
          <a:stretch/>
        </p:blipFill>
        <p:spPr>
          <a:xfrm>
            <a:off x="39130" y="4626158"/>
            <a:ext cx="537525" cy="490550"/>
          </a:xfrm>
          <a:prstGeom prst="rect">
            <a:avLst/>
          </a:prstGeom>
          <a:noFill/>
          <a:ln>
            <a:noFill/>
          </a:ln>
        </p:spPr>
      </p:pic>
      <p:sp>
        <p:nvSpPr>
          <p:cNvPr id="581" name="Google Shape;581;p71"/>
          <p:cNvSpPr txBox="1">
            <a:spLocks noGrp="1"/>
          </p:cNvSpPr>
          <p:nvPr>
            <p:ph type="title"/>
          </p:nvPr>
        </p:nvSpPr>
        <p:spPr>
          <a:xfrm>
            <a:off x="1462225" y="443900"/>
            <a:ext cx="7503900" cy="541500"/>
          </a:xfrm>
          <a:prstGeom prst="rect">
            <a:avLst/>
          </a:prstGeom>
          <a:noFill/>
          <a:ln>
            <a:noFill/>
          </a:ln>
        </p:spPr>
        <p:txBody>
          <a:bodyPr spcFirstLastPara="1" wrap="square" lIns="68575" tIns="68575" rIns="68575" bIns="68575" anchor="b" anchorCtr="0">
            <a:noAutofit/>
          </a:bodyPr>
          <a:lstStyle>
            <a:lvl1pPr lvl="0" algn="l" rtl="0">
              <a:lnSpc>
                <a:spcPct val="90000"/>
              </a:lnSpc>
              <a:spcBef>
                <a:spcPts val="0"/>
              </a:spcBef>
              <a:spcAft>
                <a:spcPts val="0"/>
              </a:spcAft>
              <a:buClr>
                <a:schemeClr val="accent1"/>
              </a:buClr>
              <a:buSzPts val="1800"/>
              <a:buFont typeface="Montserrat ExtraBold"/>
              <a:buNone/>
              <a:defRPr b="1">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pic>
        <p:nvPicPr>
          <p:cNvPr id="582" name="Google Shape;582;p71"/>
          <p:cNvPicPr preferRelativeResize="0"/>
          <p:nvPr/>
        </p:nvPicPr>
        <p:blipFill rotWithShape="1">
          <a:blip r:embed="rId3">
            <a:alphaModFix/>
          </a:blip>
          <a:srcRect/>
          <a:stretch/>
        </p:blipFill>
        <p:spPr>
          <a:xfrm>
            <a:off x="39125" y="64775"/>
            <a:ext cx="622350" cy="541500"/>
          </a:xfrm>
          <a:prstGeom prst="rect">
            <a:avLst/>
          </a:prstGeom>
          <a:noFill/>
          <a:ln>
            <a:noFill/>
          </a:ln>
        </p:spPr>
      </p:pic>
      <p:sp>
        <p:nvSpPr>
          <p:cNvPr id="583" name="Google Shape;583;p71"/>
          <p:cNvSpPr txBox="1">
            <a:spLocks noGrp="1"/>
          </p:cNvSpPr>
          <p:nvPr>
            <p:ph type="body" idx="1"/>
          </p:nvPr>
        </p:nvSpPr>
        <p:spPr>
          <a:xfrm>
            <a:off x="713250" y="1152475"/>
            <a:ext cx="7717500" cy="3416400"/>
          </a:xfrm>
          <a:prstGeom prst="rect">
            <a:avLst/>
          </a:prstGeom>
          <a:noFill/>
          <a:ln>
            <a:noFill/>
          </a:ln>
        </p:spPr>
        <p:txBody>
          <a:bodyPr spcFirstLastPara="1" wrap="square" lIns="68575" tIns="68575" rIns="68575" bIns="68575" anchor="t" anchorCtr="0">
            <a:noAutofit/>
          </a:bodyPr>
          <a:lstStyle>
            <a:lvl1pPr marL="457200" lvl="0" indent="-285750" algn="l" rtl="0">
              <a:lnSpc>
                <a:spcPct val="90000"/>
              </a:lnSpc>
              <a:spcBef>
                <a:spcPts val="0"/>
              </a:spcBef>
              <a:spcAft>
                <a:spcPts val="0"/>
              </a:spcAft>
              <a:buClr>
                <a:schemeClr val="accent1"/>
              </a:buClr>
              <a:buSzPts val="900"/>
              <a:buFont typeface="DM Sans Medium"/>
              <a:buAutoNum type="arabicPeriod"/>
              <a:defRPr sz="1200">
                <a:latin typeface="DM Sans Medium"/>
                <a:ea typeface="DM Sans Medium"/>
                <a:cs typeface="DM Sans Medium"/>
                <a:sym typeface="DM Sans Medium"/>
              </a:defRPr>
            </a:lvl1pPr>
            <a:lvl2pPr marL="914400" lvl="1" indent="-285750" algn="l" rtl="0">
              <a:lnSpc>
                <a:spcPct val="90000"/>
              </a:lnSpc>
              <a:spcBef>
                <a:spcPts val="0"/>
              </a:spcBef>
              <a:spcAft>
                <a:spcPts val="0"/>
              </a:spcAft>
              <a:buClr>
                <a:srgbClr val="434343"/>
              </a:buClr>
              <a:buSzPts val="900"/>
              <a:buFont typeface="DM Sans Medium"/>
              <a:buAutoNum type="alphaLcPeriod"/>
              <a:defRPr>
                <a:latin typeface="DM Sans Medium"/>
                <a:ea typeface="DM Sans Medium"/>
                <a:cs typeface="DM Sans Medium"/>
                <a:sym typeface="DM Sans Medium"/>
              </a:defRPr>
            </a:lvl2pPr>
            <a:lvl3pPr marL="1371600" lvl="2" indent="-285750" algn="l" rtl="0">
              <a:lnSpc>
                <a:spcPct val="90000"/>
              </a:lnSpc>
              <a:spcBef>
                <a:spcPts val="0"/>
              </a:spcBef>
              <a:spcAft>
                <a:spcPts val="0"/>
              </a:spcAft>
              <a:buClr>
                <a:srgbClr val="434343"/>
              </a:buClr>
              <a:buSzPts val="900"/>
              <a:buFont typeface="DM Sans Medium"/>
              <a:buAutoNum type="romanLcPeriod"/>
              <a:defRPr>
                <a:latin typeface="DM Sans Medium"/>
                <a:ea typeface="DM Sans Medium"/>
                <a:cs typeface="DM Sans Medium"/>
                <a:sym typeface="DM Sans Medium"/>
              </a:defRPr>
            </a:lvl3pPr>
            <a:lvl4pPr marL="1828800" lvl="3" indent="-285750" algn="l" rtl="0">
              <a:lnSpc>
                <a:spcPct val="90000"/>
              </a:lnSpc>
              <a:spcBef>
                <a:spcPts val="0"/>
              </a:spcBef>
              <a:spcAft>
                <a:spcPts val="0"/>
              </a:spcAft>
              <a:buClr>
                <a:srgbClr val="434343"/>
              </a:buClr>
              <a:buSzPts val="900"/>
              <a:buFont typeface="DM Sans Medium"/>
              <a:buAutoNum type="arabicPeriod"/>
              <a:defRPr>
                <a:latin typeface="DM Sans Medium"/>
                <a:ea typeface="DM Sans Medium"/>
                <a:cs typeface="DM Sans Medium"/>
                <a:sym typeface="DM Sans Medium"/>
              </a:defRPr>
            </a:lvl4pPr>
            <a:lvl5pPr marL="2286000" lvl="4" indent="-285750" algn="l" rtl="0">
              <a:lnSpc>
                <a:spcPct val="90000"/>
              </a:lnSpc>
              <a:spcBef>
                <a:spcPts val="0"/>
              </a:spcBef>
              <a:spcAft>
                <a:spcPts val="0"/>
              </a:spcAft>
              <a:buClr>
                <a:srgbClr val="434343"/>
              </a:buClr>
              <a:buSzPts val="900"/>
              <a:buFont typeface="DM Sans Medium"/>
              <a:buAutoNum type="alphaLcPeriod"/>
              <a:defRPr>
                <a:latin typeface="DM Sans Medium"/>
                <a:ea typeface="DM Sans Medium"/>
                <a:cs typeface="DM Sans Medium"/>
                <a:sym typeface="DM Sans Medium"/>
              </a:defRPr>
            </a:lvl5pPr>
            <a:lvl6pPr marL="2743200" lvl="5" indent="-285750" algn="l" rtl="0">
              <a:lnSpc>
                <a:spcPct val="90000"/>
              </a:lnSpc>
              <a:spcBef>
                <a:spcPts val="0"/>
              </a:spcBef>
              <a:spcAft>
                <a:spcPts val="0"/>
              </a:spcAft>
              <a:buClr>
                <a:srgbClr val="434343"/>
              </a:buClr>
              <a:buSzPts val="900"/>
              <a:buFont typeface="DM Sans Medium"/>
              <a:buAutoNum type="romanLcPeriod"/>
              <a:defRPr>
                <a:latin typeface="DM Sans Medium"/>
                <a:ea typeface="DM Sans Medium"/>
                <a:cs typeface="DM Sans Medium"/>
                <a:sym typeface="DM Sans Medium"/>
              </a:defRPr>
            </a:lvl6pPr>
            <a:lvl7pPr marL="3200400" lvl="6" indent="-285750" algn="l" rtl="0">
              <a:lnSpc>
                <a:spcPct val="90000"/>
              </a:lnSpc>
              <a:spcBef>
                <a:spcPts val="0"/>
              </a:spcBef>
              <a:spcAft>
                <a:spcPts val="0"/>
              </a:spcAft>
              <a:buClr>
                <a:srgbClr val="434343"/>
              </a:buClr>
              <a:buSzPts val="900"/>
              <a:buFont typeface="DM Sans Medium"/>
              <a:buAutoNum type="arabicPeriod"/>
              <a:defRPr>
                <a:latin typeface="DM Sans Medium"/>
                <a:ea typeface="DM Sans Medium"/>
                <a:cs typeface="DM Sans Medium"/>
                <a:sym typeface="DM Sans Medium"/>
              </a:defRPr>
            </a:lvl7pPr>
            <a:lvl8pPr marL="3657600" lvl="7" indent="-285750" algn="l" rtl="0">
              <a:lnSpc>
                <a:spcPct val="90000"/>
              </a:lnSpc>
              <a:spcBef>
                <a:spcPts val="0"/>
              </a:spcBef>
              <a:spcAft>
                <a:spcPts val="0"/>
              </a:spcAft>
              <a:buClr>
                <a:srgbClr val="434343"/>
              </a:buClr>
              <a:buSzPts val="900"/>
              <a:buFont typeface="DM Sans Medium"/>
              <a:buAutoNum type="alphaLcPeriod"/>
              <a:defRPr>
                <a:latin typeface="DM Sans Medium"/>
                <a:ea typeface="DM Sans Medium"/>
                <a:cs typeface="DM Sans Medium"/>
                <a:sym typeface="DM Sans Medium"/>
              </a:defRPr>
            </a:lvl8pPr>
            <a:lvl9pPr marL="4114800" lvl="8" indent="-285750" algn="l" rtl="0">
              <a:lnSpc>
                <a:spcPct val="90000"/>
              </a:lnSpc>
              <a:spcBef>
                <a:spcPts val="0"/>
              </a:spcBef>
              <a:spcAft>
                <a:spcPts val="0"/>
              </a:spcAft>
              <a:buClr>
                <a:srgbClr val="434343"/>
              </a:buClr>
              <a:buSzPts val="900"/>
              <a:buFont typeface="DM Sans Medium"/>
              <a:buAutoNum type="romanLcPeriod"/>
              <a:defRPr>
                <a:latin typeface="DM Sans Medium"/>
                <a:ea typeface="DM Sans Medium"/>
                <a:cs typeface="DM Sans Medium"/>
                <a:sym typeface="DM Sans Medium"/>
              </a:defRPr>
            </a:lvl9pPr>
          </a:lstStyle>
          <a:p>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Support organisations 1">
  <p:cSld name="Support organisations">
    <p:spTree>
      <p:nvGrpSpPr>
        <p:cNvPr id="1" name="Shape 584"/>
        <p:cNvGrpSpPr/>
        <p:nvPr/>
      </p:nvGrpSpPr>
      <p:grpSpPr>
        <a:xfrm>
          <a:off x="0" y="0"/>
          <a:ext cx="0" cy="0"/>
          <a:chOff x="0" y="0"/>
          <a:chExt cx="0" cy="0"/>
        </a:xfrm>
      </p:grpSpPr>
      <p:sp>
        <p:nvSpPr>
          <p:cNvPr id="585" name="Google Shape;585;p72"/>
          <p:cNvSpPr/>
          <p:nvPr/>
        </p:nvSpPr>
        <p:spPr>
          <a:xfrm rot="5035045">
            <a:off x="-2322762" y="2876704"/>
            <a:ext cx="5262855" cy="3237943"/>
          </a:xfrm>
          <a:custGeom>
            <a:avLst/>
            <a:gdLst/>
            <a:ahLst/>
            <a:cxnLst/>
            <a:rect l="l" t="t" r="r" b="b"/>
            <a:pathLst>
              <a:path w="59643" h="36694" extrusionOk="0">
                <a:moveTo>
                  <a:pt x="6271" y="15779"/>
                </a:moveTo>
                <a:cubicBezTo>
                  <a:pt x="9374" y="14178"/>
                  <a:pt x="17513" y="18347"/>
                  <a:pt x="23150" y="11676"/>
                </a:cubicBezTo>
                <a:cubicBezTo>
                  <a:pt x="28787" y="5004"/>
                  <a:pt x="30455" y="1"/>
                  <a:pt x="37327" y="2302"/>
                </a:cubicBezTo>
                <a:cubicBezTo>
                  <a:pt x="44198" y="4571"/>
                  <a:pt x="43064" y="13410"/>
                  <a:pt x="47601" y="15779"/>
                </a:cubicBezTo>
                <a:cubicBezTo>
                  <a:pt x="52104" y="18147"/>
                  <a:pt x="59643" y="31690"/>
                  <a:pt x="43364" y="34192"/>
                </a:cubicBezTo>
                <a:cubicBezTo>
                  <a:pt x="27120" y="36694"/>
                  <a:pt x="10441" y="33158"/>
                  <a:pt x="5204" y="27520"/>
                </a:cubicBezTo>
                <a:cubicBezTo>
                  <a:pt x="0" y="21883"/>
                  <a:pt x="3136" y="17380"/>
                  <a:pt x="6271" y="15779"/>
                </a:cubicBezTo>
                <a:close/>
              </a:path>
            </a:pathLst>
          </a:custGeom>
          <a:solidFill>
            <a:schemeClr val="dk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6" name="Google Shape;586;p72"/>
          <p:cNvSpPr/>
          <p:nvPr/>
        </p:nvSpPr>
        <p:spPr>
          <a:xfrm rot="-4280482">
            <a:off x="6793827" y="-1466900"/>
            <a:ext cx="3375483" cy="5024441"/>
          </a:xfrm>
          <a:custGeom>
            <a:avLst/>
            <a:gdLst/>
            <a:ahLst/>
            <a:cxnLst/>
            <a:rect l="l" t="t" r="r" b="b"/>
            <a:pathLst>
              <a:path w="142469" h="136664" extrusionOk="0">
                <a:moveTo>
                  <a:pt x="97052" y="0"/>
                </a:moveTo>
                <a:cubicBezTo>
                  <a:pt x="94985" y="0"/>
                  <a:pt x="92658" y="685"/>
                  <a:pt x="89955" y="2065"/>
                </a:cubicBezTo>
                <a:cubicBezTo>
                  <a:pt x="76197" y="9104"/>
                  <a:pt x="81149" y="14564"/>
                  <a:pt x="82755" y="40634"/>
                </a:cubicBezTo>
                <a:cubicBezTo>
                  <a:pt x="85458" y="83646"/>
                  <a:pt x="12896" y="58112"/>
                  <a:pt x="4519" y="103881"/>
                </a:cubicBezTo>
                <a:cubicBezTo>
                  <a:pt x="0" y="128495"/>
                  <a:pt x="10558" y="136664"/>
                  <a:pt x="39417" y="136664"/>
                </a:cubicBezTo>
                <a:cubicBezTo>
                  <a:pt x="47997" y="136664"/>
                  <a:pt x="58195" y="135942"/>
                  <a:pt x="70095" y="134715"/>
                </a:cubicBezTo>
                <a:cubicBezTo>
                  <a:pt x="122047" y="129389"/>
                  <a:pt x="142469" y="101392"/>
                  <a:pt x="125767" y="56907"/>
                </a:cubicBezTo>
                <a:cubicBezTo>
                  <a:pt x="111706" y="19432"/>
                  <a:pt x="108060" y="0"/>
                  <a:pt x="97052"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7" name="Google Shape;587;p72"/>
          <p:cNvSpPr/>
          <p:nvPr/>
        </p:nvSpPr>
        <p:spPr>
          <a:xfrm rot="-7977677">
            <a:off x="5123146" y="4056145"/>
            <a:ext cx="1601627" cy="1536805"/>
          </a:xfrm>
          <a:custGeom>
            <a:avLst/>
            <a:gdLst/>
            <a:ahLst/>
            <a:cxnLst/>
            <a:rect l="l" t="t" r="r" b="b"/>
            <a:pathLst>
              <a:path w="20582" h="19749" extrusionOk="0">
                <a:moveTo>
                  <a:pt x="15178" y="401"/>
                </a:moveTo>
                <a:cubicBezTo>
                  <a:pt x="11542" y="1"/>
                  <a:pt x="4470" y="1235"/>
                  <a:pt x="2235" y="7773"/>
                </a:cubicBezTo>
                <a:cubicBezTo>
                  <a:pt x="0" y="14311"/>
                  <a:pt x="7939" y="17947"/>
                  <a:pt x="11675" y="18848"/>
                </a:cubicBezTo>
                <a:cubicBezTo>
                  <a:pt x="15445" y="19748"/>
                  <a:pt x="20315" y="19448"/>
                  <a:pt x="20448" y="13477"/>
                </a:cubicBezTo>
                <a:cubicBezTo>
                  <a:pt x="20582" y="7506"/>
                  <a:pt x="18780" y="835"/>
                  <a:pt x="15178" y="401"/>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8" name="Google Shape;588;p72"/>
          <p:cNvSpPr txBox="1">
            <a:spLocks noGrp="1"/>
          </p:cNvSpPr>
          <p:nvPr>
            <p:ph type="title"/>
          </p:nvPr>
        </p:nvSpPr>
        <p:spPr>
          <a:xfrm>
            <a:off x="713250" y="523025"/>
            <a:ext cx="7717500" cy="541500"/>
          </a:xfrm>
          <a:prstGeom prst="rect">
            <a:avLst/>
          </a:prstGeom>
          <a:noFill/>
          <a:ln>
            <a:noFill/>
          </a:ln>
        </p:spPr>
        <p:txBody>
          <a:bodyPr spcFirstLastPara="1" wrap="square" lIns="68575" tIns="68575" rIns="68575" bIns="68575" anchor="b" anchorCtr="0">
            <a:noAutofit/>
          </a:bodyPr>
          <a:lstStyle>
            <a:lvl1pPr lvl="0" algn="ctr" rtl="0">
              <a:lnSpc>
                <a:spcPct val="90000"/>
              </a:lnSpc>
              <a:spcBef>
                <a:spcPts val="0"/>
              </a:spcBef>
              <a:spcAft>
                <a:spcPts val="0"/>
              </a:spcAft>
              <a:buClr>
                <a:schemeClr val="accent1"/>
              </a:buClr>
              <a:buSzPts val="1800"/>
              <a:buFont typeface="Montserrat ExtraBold"/>
              <a:buNone/>
              <a:defRPr b="1">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sp>
        <p:nvSpPr>
          <p:cNvPr id="589" name="Google Shape;589;p72"/>
          <p:cNvSpPr txBox="1">
            <a:spLocks noGrp="1"/>
          </p:cNvSpPr>
          <p:nvPr>
            <p:ph type="subTitle" idx="1"/>
          </p:nvPr>
        </p:nvSpPr>
        <p:spPr>
          <a:xfrm>
            <a:off x="713250" y="2661125"/>
            <a:ext cx="2167800" cy="454500"/>
          </a:xfrm>
          <a:prstGeom prst="rect">
            <a:avLst/>
          </a:prstGeom>
          <a:noFill/>
          <a:ln>
            <a:noFill/>
          </a:ln>
        </p:spPr>
        <p:txBody>
          <a:bodyPr spcFirstLastPara="1" wrap="square" lIns="68575" tIns="68575" rIns="68575" bIns="68575" anchor="t" anchorCtr="0">
            <a:noAutofit/>
          </a:bodyPr>
          <a:lstStyle>
            <a:lvl1pPr lvl="0" algn="ctr" rtl="0">
              <a:lnSpc>
                <a:spcPct val="90000"/>
              </a:lnSpc>
              <a:spcBef>
                <a:spcPts val="0"/>
              </a:spcBef>
              <a:spcAft>
                <a:spcPts val="0"/>
              </a:spcAft>
              <a:buClr>
                <a:schemeClr val="accent2"/>
              </a:buClr>
              <a:buSzPts val="1400"/>
              <a:buNone/>
              <a:defRPr sz="2200" b="1">
                <a:solidFill>
                  <a:schemeClr val="accent2"/>
                </a:solidFill>
                <a:latin typeface="Hammersmith One"/>
                <a:ea typeface="Hammersmith One"/>
                <a:cs typeface="Hammersmith One"/>
                <a:sym typeface="Hammersmith One"/>
              </a:defRPr>
            </a:lvl1pPr>
            <a:lvl2pPr lvl="1" algn="l" rtl="0">
              <a:lnSpc>
                <a:spcPct val="90000"/>
              </a:lnSpc>
              <a:spcBef>
                <a:spcPts val="0"/>
              </a:spcBef>
              <a:spcAft>
                <a:spcPts val="0"/>
              </a:spcAft>
              <a:buClr>
                <a:schemeClr val="dk1"/>
              </a:buClr>
              <a:buSzPts val="1100"/>
              <a:buNone/>
              <a:defRPr/>
            </a:lvl2pPr>
            <a:lvl3pPr lvl="2" algn="l" rtl="0">
              <a:lnSpc>
                <a:spcPct val="90000"/>
              </a:lnSpc>
              <a:spcBef>
                <a:spcPts val="0"/>
              </a:spcBef>
              <a:spcAft>
                <a:spcPts val="0"/>
              </a:spcAft>
              <a:buClr>
                <a:schemeClr val="dk1"/>
              </a:buClr>
              <a:buSzPts val="1100"/>
              <a:buNone/>
              <a:defRPr/>
            </a:lvl3pPr>
            <a:lvl4pPr lvl="3" algn="l" rtl="0">
              <a:lnSpc>
                <a:spcPct val="90000"/>
              </a:lnSpc>
              <a:spcBef>
                <a:spcPts val="0"/>
              </a:spcBef>
              <a:spcAft>
                <a:spcPts val="0"/>
              </a:spcAft>
              <a:buClr>
                <a:schemeClr val="dk1"/>
              </a:buClr>
              <a:buSzPts val="1100"/>
              <a:buNone/>
              <a:defRPr/>
            </a:lvl4pPr>
            <a:lvl5pPr lvl="4" algn="l" rtl="0">
              <a:lnSpc>
                <a:spcPct val="90000"/>
              </a:lnSpc>
              <a:spcBef>
                <a:spcPts val="0"/>
              </a:spcBef>
              <a:spcAft>
                <a:spcPts val="0"/>
              </a:spcAft>
              <a:buClr>
                <a:schemeClr val="dk1"/>
              </a:buClr>
              <a:buSzPts val="1100"/>
              <a:buNone/>
              <a:defRPr/>
            </a:lvl5pPr>
            <a:lvl6pPr lvl="5" algn="l" rtl="0">
              <a:lnSpc>
                <a:spcPct val="90000"/>
              </a:lnSpc>
              <a:spcBef>
                <a:spcPts val="0"/>
              </a:spcBef>
              <a:spcAft>
                <a:spcPts val="0"/>
              </a:spcAft>
              <a:buClr>
                <a:schemeClr val="dk1"/>
              </a:buClr>
              <a:buSzPts val="1100"/>
              <a:buNone/>
              <a:defRPr/>
            </a:lvl6pPr>
            <a:lvl7pPr lvl="6" algn="l" rtl="0">
              <a:lnSpc>
                <a:spcPct val="90000"/>
              </a:lnSpc>
              <a:spcBef>
                <a:spcPts val="0"/>
              </a:spcBef>
              <a:spcAft>
                <a:spcPts val="0"/>
              </a:spcAft>
              <a:buClr>
                <a:schemeClr val="dk1"/>
              </a:buClr>
              <a:buSzPts val="1100"/>
              <a:buNone/>
              <a:defRPr/>
            </a:lvl7pPr>
            <a:lvl8pPr lvl="7" algn="l" rtl="0">
              <a:lnSpc>
                <a:spcPct val="90000"/>
              </a:lnSpc>
              <a:spcBef>
                <a:spcPts val="0"/>
              </a:spcBef>
              <a:spcAft>
                <a:spcPts val="0"/>
              </a:spcAft>
              <a:buClr>
                <a:schemeClr val="dk1"/>
              </a:buClr>
              <a:buSzPts val="1100"/>
              <a:buNone/>
              <a:defRPr/>
            </a:lvl8pPr>
            <a:lvl9pPr lvl="8" algn="l" rtl="0">
              <a:lnSpc>
                <a:spcPct val="90000"/>
              </a:lnSpc>
              <a:spcBef>
                <a:spcPts val="0"/>
              </a:spcBef>
              <a:spcAft>
                <a:spcPts val="0"/>
              </a:spcAft>
              <a:buClr>
                <a:schemeClr val="dk1"/>
              </a:buClr>
              <a:buSzPts val="1100"/>
              <a:buNone/>
              <a:defRPr/>
            </a:lvl9pPr>
          </a:lstStyle>
          <a:p>
            <a:endParaRPr/>
          </a:p>
        </p:txBody>
      </p:sp>
      <p:sp>
        <p:nvSpPr>
          <p:cNvPr id="590" name="Google Shape;590;p72"/>
          <p:cNvSpPr txBox="1">
            <a:spLocks noGrp="1"/>
          </p:cNvSpPr>
          <p:nvPr>
            <p:ph type="subTitle" idx="2"/>
          </p:nvPr>
        </p:nvSpPr>
        <p:spPr>
          <a:xfrm>
            <a:off x="3488100" y="2661125"/>
            <a:ext cx="2167800" cy="454500"/>
          </a:xfrm>
          <a:prstGeom prst="rect">
            <a:avLst/>
          </a:prstGeom>
          <a:noFill/>
          <a:ln>
            <a:noFill/>
          </a:ln>
        </p:spPr>
        <p:txBody>
          <a:bodyPr spcFirstLastPara="1" wrap="square" lIns="68575" tIns="68575" rIns="68575" bIns="68575" anchor="t" anchorCtr="0">
            <a:noAutofit/>
          </a:bodyPr>
          <a:lstStyle>
            <a:lvl1pPr lvl="0" algn="ctr" rtl="0">
              <a:lnSpc>
                <a:spcPct val="90000"/>
              </a:lnSpc>
              <a:spcBef>
                <a:spcPts val="0"/>
              </a:spcBef>
              <a:spcAft>
                <a:spcPts val="0"/>
              </a:spcAft>
              <a:buClr>
                <a:schemeClr val="accent2"/>
              </a:buClr>
              <a:buSzPts val="1400"/>
              <a:buNone/>
              <a:defRPr sz="2200" b="1">
                <a:solidFill>
                  <a:schemeClr val="accent2"/>
                </a:solidFill>
                <a:latin typeface="Hammersmith One"/>
                <a:ea typeface="Hammersmith One"/>
                <a:cs typeface="Hammersmith One"/>
                <a:sym typeface="Hammersmith One"/>
              </a:defRPr>
            </a:lvl1pPr>
            <a:lvl2pPr lvl="1" algn="l" rtl="0">
              <a:lnSpc>
                <a:spcPct val="90000"/>
              </a:lnSpc>
              <a:spcBef>
                <a:spcPts val="0"/>
              </a:spcBef>
              <a:spcAft>
                <a:spcPts val="0"/>
              </a:spcAft>
              <a:buClr>
                <a:schemeClr val="dk1"/>
              </a:buClr>
              <a:buSzPts val="1100"/>
              <a:buNone/>
              <a:defRPr/>
            </a:lvl2pPr>
            <a:lvl3pPr lvl="2" algn="l" rtl="0">
              <a:lnSpc>
                <a:spcPct val="90000"/>
              </a:lnSpc>
              <a:spcBef>
                <a:spcPts val="0"/>
              </a:spcBef>
              <a:spcAft>
                <a:spcPts val="0"/>
              </a:spcAft>
              <a:buClr>
                <a:schemeClr val="dk1"/>
              </a:buClr>
              <a:buSzPts val="1100"/>
              <a:buNone/>
              <a:defRPr/>
            </a:lvl3pPr>
            <a:lvl4pPr lvl="3" algn="l" rtl="0">
              <a:lnSpc>
                <a:spcPct val="90000"/>
              </a:lnSpc>
              <a:spcBef>
                <a:spcPts val="0"/>
              </a:spcBef>
              <a:spcAft>
                <a:spcPts val="0"/>
              </a:spcAft>
              <a:buClr>
                <a:schemeClr val="dk1"/>
              </a:buClr>
              <a:buSzPts val="1100"/>
              <a:buNone/>
              <a:defRPr/>
            </a:lvl4pPr>
            <a:lvl5pPr lvl="4" algn="l" rtl="0">
              <a:lnSpc>
                <a:spcPct val="90000"/>
              </a:lnSpc>
              <a:spcBef>
                <a:spcPts val="0"/>
              </a:spcBef>
              <a:spcAft>
                <a:spcPts val="0"/>
              </a:spcAft>
              <a:buClr>
                <a:schemeClr val="dk1"/>
              </a:buClr>
              <a:buSzPts val="1100"/>
              <a:buNone/>
              <a:defRPr/>
            </a:lvl5pPr>
            <a:lvl6pPr lvl="5" algn="l" rtl="0">
              <a:lnSpc>
                <a:spcPct val="90000"/>
              </a:lnSpc>
              <a:spcBef>
                <a:spcPts val="0"/>
              </a:spcBef>
              <a:spcAft>
                <a:spcPts val="0"/>
              </a:spcAft>
              <a:buClr>
                <a:schemeClr val="dk1"/>
              </a:buClr>
              <a:buSzPts val="1100"/>
              <a:buNone/>
              <a:defRPr/>
            </a:lvl6pPr>
            <a:lvl7pPr lvl="6" algn="l" rtl="0">
              <a:lnSpc>
                <a:spcPct val="90000"/>
              </a:lnSpc>
              <a:spcBef>
                <a:spcPts val="0"/>
              </a:spcBef>
              <a:spcAft>
                <a:spcPts val="0"/>
              </a:spcAft>
              <a:buClr>
                <a:schemeClr val="dk1"/>
              </a:buClr>
              <a:buSzPts val="1100"/>
              <a:buNone/>
              <a:defRPr/>
            </a:lvl7pPr>
            <a:lvl8pPr lvl="7" algn="l" rtl="0">
              <a:lnSpc>
                <a:spcPct val="90000"/>
              </a:lnSpc>
              <a:spcBef>
                <a:spcPts val="0"/>
              </a:spcBef>
              <a:spcAft>
                <a:spcPts val="0"/>
              </a:spcAft>
              <a:buClr>
                <a:schemeClr val="dk1"/>
              </a:buClr>
              <a:buSzPts val="1100"/>
              <a:buNone/>
              <a:defRPr/>
            </a:lvl8pPr>
            <a:lvl9pPr lvl="8" algn="l" rtl="0">
              <a:lnSpc>
                <a:spcPct val="90000"/>
              </a:lnSpc>
              <a:spcBef>
                <a:spcPts val="0"/>
              </a:spcBef>
              <a:spcAft>
                <a:spcPts val="0"/>
              </a:spcAft>
              <a:buClr>
                <a:schemeClr val="dk1"/>
              </a:buClr>
              <a:buSzPts val="1100"/>
              <a:buNone/>
              <a:defRPr/>
            </a:lvl9pPr>
          </a:lstStyle>
          <a:p>
            <a:endParaRPr/>
          </a:p>
        </p:txBody>
      </p:sp>
      <p:sp>
        <p:nvSpPr>
          <p:cNvPr id="591" name="Google Shape;591;p72"/>
          <p:cNvSpPr txBox="1">
            <a:spLocks noGrp="1"/>
          </p:cNvSpPr>
          <p:nvPr>
            <p:ph type="subTitle" idx="3"/>
          </p:nvPr>
        </p:nvSpPr>
        <p:spPr>
          <a:xfrm>
            <a:off x="713250" y="3128863"/>
            <a:ext cx="2167800" cy="572700"/>
          </a:xfrm>
          <a:prstGeom prst="rect">
            <a:avLst/>
          </a:prstGeom>
          <a:noFill/>
          <a:ln>
            <a:noFill/>
          </a:ln>
        </p:spPr>
        <p:txBody>
          <a:bodyPr spcFirstLastPara="1" wrap="square" lIns="68575" tIns="68575" rIns="68575" bIns="68575" anchor="ctr" anchorCtr="0">
            <a:noAutofit/>
          </a:bodyPr>
          <a:lstStyle>
            <a:lvl1pPr lvl="0" algn="ctr" rtl="0">
              <a:lnSpc>
                <a:spcPct val="90000"/>
              </a:lnSpc>
              <a:spcBef>
                <a:spcPts val="0"/>
              </a:spcBef>
              <a:spcAft>
                <a:spcPts val="0"/>
              </a:spcAft>
              <a:buClr>
                <a:schemeClr val="dk1"/>
              </a:buClr>
              <a:buSzPts val="1400"/>
              <a:buNone/>
              <a:defRPr sz="1600"/>
            </a:lvl1pPr>
            <a:lvl2pPr lvl="1" algn="ctr" rtl="0">
              <a:lnSpc>
                <a:spcPct val="90000"/>
              </a:lnSpc>
              <a:spcBef>
                <a:spcPts val="0"/>
              </a:spcBef>
              <a:spcAft>
                <a:spcPts val="0"/>
              </a:spcAft>
              <a:buClr>
                <a:schemeClr val="dk1"/>
              </a:buClr>
              <a:buSzPts val="1100"/>
              <a:buNone/>
              <a:defRPr/>
            </a:lvl2pPr>
            <a:lvl3pPr lvl="2" algn="ctr" rtl="0">
              <a:lnSpc>
                <a:spcPct val="90000"/>
              </a:lnSpc>
              <a:spcBef>
                <a:spcPts val="0"/>
              </a:spcBef>
              <a:spcAft>
                <a:spcPts val="0"/>
              </a:spcAft>
              <a:buClr>
                <a:schemeClr val="dk1"/>
              </a:buClr>
              <a:buSzPts val="1100"/>
              <a:buNone/>
              <a:defRPr/>
            </a:lvl3pPr>
            <a:lvl4pPr lvl="3" algn="ctr" rtl="0">
              <a:lnSpc>
                <a:spcPct val="90000"/>
              </a:lnSpc>
              <a:spcBef>
                <a:spcPts val="0"/>
              </a:spcBef>
              <a:spcAft>
                <a:spcPts val="0"/>
              </a:spcAft>
              <a:buClr>
                <a:schemeClr val="dk1"/>
              </a:buClr>
              <a:buSzPts val="1100"/>
              <a:buNone/>
              <a:defRPr/>
            </a:lvl4pPr>
            <a:lvl5pPr lvl="4" algn="ctr" rtl="0">
              <a:lnSpc>
                <a:spcPct val="90000"/>
              </a:lnSpc>
              <a:spcBef>
                <a:spcPts val="0"/>
              </a:spcBef>
              <a:spcAft>
                <a:spcPts val="0"/>
              </a:spcAft>
              <a:buClr>
                <a:schemeClr val="dk1"/>
              </a:buClr>
              <a:buSzPts val="1100"/>
              <a:buNone/>
              <a:defRPr/>
            </a:lvl5pPr>
            <a:lvl6pPr lvl="5" algn="ctr" rtl="0">
              <a:lnSpc>
                <a:spcPct val="90000"/>
              </a:lnSpc>
              <a:spcBef>
                <a:spcPts val="0"/>
              </a:spcBef>
              <a:spcAft>
                <a:spcPts val="0"/>
              </a:spcAft>
              <a:buClr>
                <a:schemeClr val="dk1"/>
              </a:buClr>
              <a:buSzPts val="1100"/>
              <a:buNone/>
              <a:defRPr/>
            </a:lvl6pPr>
            <a:lvl7pPr lvl="6" algn="ctr" rtl="0">
              <a:lnSpc>
                <a:spcPct val="90000"/>
              </a:lnSpc>
              <a:spcBef>
                <a:spcPts val="0"/>
              </a:spcBef>
              <a:spcAft>
                <a:spcPts val="0"/>
              </a:spcAft>
              <a:buClr>
                <a:schemeClr val="dk1"/>
              </a:buClr>
              <a:buSzPts val="1100"/>
              <a:buNone/>
              <a:defRPr/>
            </a:lvl7pPr>
            <a:lvl8pPr lvl="7" algn="ctr" rtl="0">
              <a:lnSpc>
                <a:spcPct val="90000"/>
              </a:lnSpc>
              <a:spcBef>
                <a:spcPts val="0"/>
              </a:spcBef>
              <a:spcAft>
                <a:spcPts val="0"/>
              </a:spcAft>
              <a:buClr>
                <a:schemeClr val="dk1"/>
              </a:buClr>
              <a:buSzPts val="1100"/>
              <a:buNone/>
              <a:defRPr/>
            </a:lvl8pPr>
            <a:lvl9pPr lvl="8" algn="ctr" rtl="0">
              <a:lnSpc>
                <a:spcPct val="90000"/>
              </a:lnSpc>
              <a:spcBef>
                <a:spcPts val="0"/>
              </a:spcBef>
              <a:spcAft>
                <a:spcPts val="0"/>
              </a:spcAft>
              <a:buClr>
                <a:schemeClr val="dk1"/>
              </a:buClr>
              <a:buSzPts val="1100"/>
              <a:buNone/>
              <a:defRPr/>
            </a:lvl9pPr>
          </a:lstStyle>
          <a:p>
            <a:endParaRPr/>
          </a:p>
        </p:txBody>
      </p:sp>
      <p:sp>
        <p:nvSpPr>
          <p:cNvPr id="592" name="Google Shape;592;p72"/>
          <p:cNvSpPr txBox="1">
            <a:spLocks noGrp="1"/>
          </p:cNvSpPr>
          <p:nvPr>
            <p:ph type="subTitle" idx="4"/>
          </p:nvPr>
        </p:nvSpPr>
        <p:spPr>
          <a:xfrm>
            <a:off x="3488100" y="3128863"/>
            <a:ext cx="2167800" cy="572700"/>
          </a:xfrm>
          <a:prstGeom prst="rect">
            <a:avLst/>
          </a:prstGeom>
          <a:noFill/>
          <a:ln>
            <a:noFill/>
          </a:ln>
        </p:spPr>
        <p:txBody>
          <a:bodyPr spcFirstLastPara="1" wrap="square" lIns="68575" tIns="68575" rIns="68575" bIns="68575" anchor="ctr" anchorCtr="0">
            <a:noAutofit/>
          </a:bodyPr>
          <a:lstStyle>
            <a:lvl1pPr lvl="0" algn="ctr" rtl="0">
              <a:lnSpc>
                <a:spcPct val="90000"/>
              </a:lnSpc>
              <a:spcBef>
                <a:spcPts val="0"/>
              </a:spcBef>
              <a:spcAft>
                <a:spcPts val="0"/>
              </a:spcAft>
              <a:buClr>
                <a:schemeClr val="dk1"/>
              </a:buClr>
              <a:buSzPts val="1400"/>
              <a:buNone/>
              <a:defRPr sz="1600"/>
            </a:lvl1pPr>
            <a:lvl2pPr lvl="1" algn="ctr" rtl="0">
              <a:lnSpc>
                <a:spcPct val="90000"/>
              </a:lnSpc>
              <a:spcBef>
                <a:spcPts val="0"/>
              </a:spcBef>
              <a:spcAft>
                <a:spcPts val="0"/>
              </a:spcAft>
              <a:buClr>
                <a:schemeClr val="dk1"/>
              </a:buClr>
              <a:buSzPts val="1100"/>
              <a:buNone/>
              <a:defRPr/>
            </a:lvl2pPr>
            <a:lvl3pPr lvl="2" algn="ctr" rtl="0">
              <a:lnSpc>
                <a:spcPct val="90000"/>
              </a:lnSpc>
              <a:spcBef>
                <a:spcPts val="0"/>
              </a:spcBef>
              <a:spcAft>
                <a:spcPts val="0"/>
              </a:spcAft>
              <a:buClr>
                <a:schemeClr val="dk1"/>
              </a:buClr>
              <a:buSzPts val="1100"/>
              <a:buNone/>
              <a:defRPr/>
            </a:lvl3pPr>
            <a:lvl4pPr lvl="3" algn="ctr" rtl="0">
              <a:lnSpc>
                <a:spcPct val="90000"/>
              </a:lnSpc>
              <a:spcBef>
                <a:spcPts val="0"/>
              </a:spcBef>
              <a:spcAft>
                <a:spcPts val="0"/>
              </a:spcAft>
              <a:buClr>
                <a:schemeClr val="dk1"/>
              </a:buClr>
              <a:buSzPts val="1100"/>
              <a:buNone/>
              <a:defRPr/>
            </a:lvl4pPr>
            <a:lvl5pPr lvl="4" algn="ctr" rtl="0">
              <a:lnSpc>
                <a:spcPct val="90000"/>
              </a:lnSpc>
              <a:spcBef>
                <a:spcPts val="0"/>
              </a:spcBef>
              <a:spcAft>
                <a:spcPts val="0"/>
              </a:spcAft>
              <a:buClr>
                <a:schemeClr val="dk1"/>
              </a:buClr>
              <a:buSzPts val="1100"/>
              <a:buNone/>
              <a:defRPr/>
            </a:lvl5pPr>
            <a:lvl6pPr lvl="5" algn="ctr" rtl="0">
              <a:lnSpc>
                <a:spcPct val="90000"/>
              </a:lnSpc>
              <a:spcBef>
                <a:spcPts val="0"/>
              </a:spcBef>
              <a:spcAft>
                <a:spcPts val="0"/>
              </a:spcAft>
              <a:buClr>
                <a:schemeClr val="dk1"/>
              </a:buClr>
              <a:buSzPts val="1100"/>
              <a:buNone/>
              <a:defRPr/>
            </a:lvl6pPr>
            <a:lvl7pPr lvl="6" algn="ctr" rtl="0">
              <a:lnSpc>
                <a:spcPct val="90000"/>
              </a:lnSpc>
              <a:spcBef>
                <a:spcPts val="0"/>
              </a:spcBef>
              <a:spcAft>
                <a:spcPts val="0"/>
              </a:spcAft>
              <a:buClr>
                <a:schemeClr val="dk1"/>
              </a:buClr>
              <a:buSzPts val="1100"/>
              <a:buNone/>
              <a:defRPr/>
            </a:lvl7pPr>
            <a:lvl8pPr lvl="7" algn="ctr" rtl="0">
              <a:lnSpc>
                <a:spcPct val="90000"/>
              </a:lnSpc>
              <a:spcBef>
                <a:spcPts val="0"/>
              </a:spcBef>
              <a:spcAft>
                <a:spcPts val="0"/>
              </a:spcAft>
              <a:buClr>
                <a:schemeClr val="dk1"/>
              </a:buClr>
              <a:buSzPts val="1100"/>
              <a:buNone/>
              <a:defRPr/>
            </a:lvl8pPr>
            <a:lvl9pPr lvl="8" algn="ctr" rtl="0">
              <a:lnSpc>
                <a:spcPct val="90000"/>
              </a:lnSpc>
              <a:spcBef>
                <a:spcPts val="0"/>
              </a:spcBef>
              <a:spcAft>
                <a:spcPts val="0"/>
              </a:spcAft>
              <a:buClr>
                <a:schemeClr val="dk1"/>
              </a:buClr>
              <a:buSzPts val="1100"/>
              <a:buNone/>
              <a:defRPr/>
            </a:lvl9pPr>
          </a:lstStyle>
          <a:p>
            <a:endParaRPr/>
          </a:p>
        </p:txBody>
      </p:sp>
      <p:sp>
        <p:nvSpPr>
          <p:cNvPr id="593" name="Google Shape;593;p72"/>
          <p:cNvSpPr txBox="1">
            <a:spLocks noGrp="1"/>
          </p:cNvSpPr>
          <p:nvPr>
            <p:ph type="subTitle" idx="5"/>
          </p:nvPr>
        </p:nvSpPr>
        <p:spPr>
          <a:xfrm>
            <a:off x="6262950" y="2661125"/>
            <a:ext cx="2167800" cy="454500"/>
          </a:xfrm>
          <a:prstGeom prst="rect">
            <a:avLst/>
          </a:prstGeom>
          <a:noFill/>
          <a:ln>
            <a:noFill/>
          </a:ln>
        </p:spPr>
        <p:txBody>
          <a:bodyPr spcFirstLastPara="1" wrap="square" lIns="68575" tIns="68575" rIns="68575" bIns="68575" anchor="t" anchorCtr="0">
            <a:noAutofit/>
          </a:bodyPr>
          <a:lstStyle>
            <a:lvl1pPr lvl="0" algn="ctr" rtl="0">
              <a:lnSpc>
                <a:spcPct val="90000"/>
              </a:lnSpc>
              <a:spcBef>
                <a:spcPts val="0"/>
              </a:spcBef>
              <a:spcAft>
                <a:spcPts val="0"/>
              </a:spcAft>
              <a:buClr>
                <a:schemeClr val="accent2"/>
              </a:buClr>
              <a:buSzPts val="1400"/>
              <a:buNone/>
              <a:defRPr sz="2200" b="1">
                <a:solidFill>
                  <a:schemeClr val="accent2"/>
                </a:solidFill>
                <a:latin typeface="Hammersmith One"/>
                <a:ea typeface="Hammersmith One"/>
                <a:cs typeface="Hammersmith One"/>
                <a:sym typeface="Hammersmith One"/>
              </a:defRPr>
            </a:lvl1pPr>
            <a:lvl2pPr lvl="1" algn="l" rtl="0">
              <a:lnSpc>
                <a:spcPct val="90000"/>
              </a:lnSpc>
              <a:spcBef>
                <a:spcPts val="0"/>
              </a:spcBef>
              <a:spcAft>
                <a:spcPts val="0"/>
              </a:spcAft>
              <a:buClr>
                <a:schemeClr val="dk1"/>
              </a:buClr>
              <a:buSzPts val="1100"/>
              <a:buNone/>
              <a:defRPr/>
            </a:lvl2pPr>
            <a:lvl3pPr lvl="2" algn="l" rtl="0">
              <a:lnSpc>
                <a:spcPct val="90000"/>
              </a:lnSpc>
              <a:spcBef>
                <a:spcPts val="0"/>
              </a:spcBef>
              <a:spcAft>
                <a:spcPts val="0"/>
              </a:spcAft>
              <a:buClr>
                <a:schemeClr val="dk1"/>
              </a:buClr>
              <a:buSzPts val="1100"/>
              <a:buNone/>
              <a:defRPr/>
            </a:lvl3pPr>
            <a:lvl4pPr lvl="3" algn="l" rtl="0">
              <a:lnSpc>
                <a:spcPct val="90000"/>
              </a:lnSpc>
              <a:spcBef>
                <a:spcPts val="0"/>
              </a:spcBef>
              <a:spcAft>
                <a:spcPts val="0"/>
              </a:spcAft>
              <a:buClr>
                <a:schemeClr val="dk1"/>
              </a:buClr>
              <a:buSzPts val="1100"/>
              <a:buNone/>
              <a:defRPr/>
            </a:lvl4pPr>
            <a:lvl5pPr lvl="4" algn="l" rtl="0">
              <a:lnSpc>
                <a:spcPct val="90000"/>
              </a:lnSpc>
              <a:spcBef>
                <a:spcPts val="0"/>
              </a:spcBef>
              <a:spcAft>
                <a:spcPts val="0"/>
              </a:spcAft>
              <a:buClr>
                <a:schemeClr val="dk1"/>
              </a:buClr>
              <a:buSzPts val="1100"/>
              <a:buNone/>
              <a:defRPr/>
            </a:lvl5pPr>
            <a:lvl6pPr lvl="5" algn="l" rtl="0">
              <a:lnSpc>
                <a:spcPct val="90000"/>
              </a:lnSpc>
              <a:spcBef>
                <a:spcPts val="0"/>
              </a:spcBef>
              <a:spcAft>
                <a:spcPts val="0"/>
              </a:spcAft>
              <a:buClr>
                <a:schemeClr val="dk1"/>
              </a:buClr>
              <a:buSzPts val="1100"/>
              <a:buNone/>
              <a:defRPr/>
            </a:lvl6pPr>
            <a:lvl7pPr lvl="6" algn="l" rtl="0">
              <a:lnSpc>
                <a:spcPct val="90000"/>
              </a:lnSpc>
              <a:spcBef>
                <a:spcPts val="0"/>
              </a:spcBef>
              <a:spcAft>
                <a:spcPts val="0"/>
              </a:spcAft>
              <a:buClr>
                <a:schemeClr val="dk1"/>
              </a:buClr>
              <a:buSzPts val="1100"/>
              <a:buNone/>
              <a:defRPr/>
            </a:lvl7pPr>
            <a:lvl8pPr lvl="7" algn="l" rtl="0">
              <a:lnSpc>
                <a:spcPct val="90000"/>
              </a:lnSpc>
              <a:spcBef>
                <a:spcPts val="0"/>
              </a:spcBef>
              <a:spcAft>
                <a:spcPts val="0"/>
              </a:spcAft>
              <a:buClr>
                <a:schemeClr val="dk1"/>
              </a:buClr>
              <a:buSzPts val="1100"/>
              <a:buNone/>
              <a:defRPr/>
            </a:lvl8pPr>
            <a:lvl9pPr lvl="8" algn="l" rtl="0">
              <a:lnSpc>
                <a:spcPct val="90000"/>
              </a:lnSpc>
              <a:spcBef>
                <a:spcPts val="0"/>
              </a:spcBef>
              <a:spcAft>
                <a:spcPts val="0"/>
              </a:spcAft>
              <a:buClr>
                <a:schemeClr val="dk1"/>
              </a:buClr>
              <a:buSzPts val="1100"/>
              <a:buNone/>
              <a:defRPr/>
            </a:lvl9pPr>
          </a:lstStyle>
          <a:p>
            <a:endParaRPr/>
          </a:p>
        </p:txBody>
      </p:sp>
      <p:sp>
        <p:nvSpPr>
          <p:cNvPr id="594" name="Google Shape;594;p72"/>
          <p:cNvSpPr txBox="1">
            <a:spLocks noGrp="1"/>
          </p:cNvSpPr>
          <p:nvPr>
            <p:ph type="subTitle" idx="6"/>
          </p:nvPr>
        </p:nvSpPr>
        <p:spPr>
          <a:xfrm>
            <a:off x="6262950" y="3128863"/>
            <a:ext cx="2167800" cy="572700"/>
          </a:xfrm>
          <a:prstGeom prst="rect">
            <a:avLst/>
          </a:prstGeom>
          <a:noFill/>
          <a:ln>
            <a:noFill/>
          </a:ln>
        </p:spPr>
        <p:txBody>
          <a:bodyPr spcFirstLastPara="1" wrap="square" lIns="68575" tIns="68575" rIns="68575" bIns="68575" anchor="ctr" anchorCtr="0">
            <a:noAutofit/>
          </a:bodyPr>
          <a:lstStyle>
            <a:lvl1pPr lvl="0" algn="ctr" rtl="0">
              <a:lnSpc>
                <a:spcPct val="90000"/>
              </a:lnSpc>
              <a:spcBef>
                <a:spcPts val="0"/>
              </a:spcBef>
              <a:spcAft>
                <a:spcPts val="0"/>
              </a:spcAft>
              <a:buClr>
                <a:schemeClr val="dk1"/>
              </a:buClr>
              <a:buSzPts val="1400"/>
              <a:buNone/>
              <a:defRPr sz="1600"/>
            </a:lvl1pPr>
            <a:lvl2pPr lvl="1" algn="ctr" rtl="0">
              <a:lnSpc>
                <a:spcPct val="90000"/>
              </a:lnSpc>
              <a:spcBef>
                <a:spcPts val="0"/>
              </a:spcBef>
              <a:spcAft>
                <a:spcPts val="0"/>
              </a:spcAft>
              <a:buClr>
                <a:schemeClr val="dk1"/>
              </a:buClr>
              <a:buSzPts val="1100"/>
              <a:buNone/>
              <a:defRPr/>
            </a:lvl2pPr>
            <a:lvl3pPr lvl="2" algn="ctr" rtl="0">
              <a:lnSpc>
                <a:spcPct val="90000"/>
              </a:lnSpc>
              <a:spcBef>
                <a:spcPts val="0"/>
              </a:spcBef>
              <a:spcAft>
                <a:spcPts val="0"/>
              </a:spcAft>
              <a:buClr>
                <a:schemeClr val="dk1"/>
              </a:buClr>
              <a:buSzPts val="1100"/>
              <a:buNone/>
              <a:defRPr/>
            </a:lvl3pPr>
            <a:lvl4pPr lvl="3" algn="ctr" rtl="0">
              <a:lnSpc>
                <a:spcPct val="90000"/>
              </a:lnSpc>
              <a:spcBef>
                <a:spcPts val="0"/>
              </a:spcBef>
              <a:spcAft>
                <a:spcPts val="0"/>
              </a:spcAft>
              <a:buClr>
                <a:schemeClr val="dk1"/>
              </a:buClr>
              <a:buSzPts val="1100"/>
              <a:buNone/>
              <a:defRPr/>
            </a:lvl4pPr>
            <a:lvl5pPr lvl="4" algn="ctr" rtl="0">
              <a:lnSpc>
                <a:spcPct val="90000"/>
              </a:lnSpc>
              <a:spcBef>
                <a:spcPts val="0"/>
              </a:spcBef>
              <a:spcAft>
                <a:spcPts val="0"/>
              </a:spcAft>
              <a:buClr>
                <a:schemeClr val="dk1"/>
              </a:buClr>
              <a:buSzPts val="1100"/>
              <a:buNone/>
              <a:defRPr/>
            </a:lvl5pPr>
            <a:lvl6pPr lvl="5" algn="ctr" rtl="0">
              <a:lnSpc>
                <a:spcPct val="90000"/>
              </a:lnSpc>
              <a:spcBef>
                <a:spcPts val="0"/>
              </a:spcBef>
              <a:spcAft>
                <a:spcPts val="0"/>
              </a:spcAft>
              <a:buClr>
                <a:schemeClr val="dk1"/>
              </a:buClr>
              <a:buSzPts val="1100"/>
              <a:buNone/>
              <a:defRPr/>
            </a:lvl6pPr>
            <a:lvl7pPr lvl="6" algn="ctr" rtl="0">
              <a:lnSpc>
                <a:spcPct val="90000"/>
              </a:lnSpc>
              <a:spcBef>
                <a:spcPts val="0"/>
              </a:spcBef>
              <a:spcAft>
                <a:spcPts val="0"/>
              </a:spcAft>
              <a:buClr>
                <a:schemeClr val="dk1"/>
              </a:buClr>
              <a:buSzPts val="1100"/>
              <a:buNone/>
              <a:defRPr/>
            </a:lvl7pPr>
            <a:lvl8pPr lvl="7" algn="ctr" rtl="0">
              <a:lnSpc>
                <a:spcPct val="90000"/>
              </a:lnSpc>
              <a:spcBef>
                <a:spcPts val="0"/>
              </a:spcBef>
              <a:spcAft>
                <a:spcPts val="0"/>
              </a:spcAft>
              <a:buClr>
                <a:schemeClr val="dk1"/>
              </a:buClr>
              <a:buSzPts val="1100"/>
              <a:buNone/>
              <a:defRPr/>
            </a:lvl8pPr>
            <a:lvl9pPr lvl="8" algn="ctr" rtl="0">
              <a:lnSpc>
                <a:spcPct val="90000"/>
              </a:lnSpc>
              <a:spcBef>
                <a:spcPts val="0"/>
              </a:spcBef>
              <a:spcAft>
                <a:spcPts val="0"/>
              </a:spcAft>
              <a:buClr>
                <a:schemeClr val="dk1"/>
              </a:buClr>
              <a:buSzPts val="1100"/>
              <a:buNone/>
              <a:defRPr/>
            </a:lvl9pPr>
          </a:lstStyle>
          <a:p>
            <a:endParaRPr/>
          </a:p>
        </p:txBody>
      </p:sp>
      <p:pic>
        <p:nvPicPr>
          <p:cNvPr id="595" name="Google Shape;595;p72"/>
          <p:cNvPicPr preferRelativeResize="0"/>
          <p:nvPr/>
        </p:nvPicPr>
        <p:blipFill rotWithShape="1">
          <a:blip r:embed="rId2">
            <a:alphaModFix/>
          </a:blip>
          <a:srcRect/>
          <a:stretch/>
        </p:blipFill>
        <p:spPr>
          <a:xfrm>
            <a:off x="39130" y="4626158"/>
            <a:ext cx="537525" cy="490550"/>
          </a:xfrm>
          <a:prstGeom prst="rect">
            <a:avLst/>
          </a:prstGeom>
          <a:noFill/>
          <a:ln>
            <a:noFill/>
          </a:ln>
        </p:spPr>
      </p:pic>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WATCH SLIDE - insert a screen shot of video and link 2">
  <p:cSld name="TITLE_ONLY_1_3">
    <p:spTree>
      <p:nvGrpSpPr>
        <p:cNvPr id="1" name="Shape 596"/>
        <p:cNvGrpSpPr/>
        <p:nvPr/>
      </p:nvGrpSpPr>
      <p:grpSpPr>
        <a:xfrm>
          <a:off x="0" y="0"/>
          <a:ext cx="0" cy="0"/>
          <a:chOff x="0" y="0"/>
          <a:chExt cx="0" cy="0"/>
        </a:xfrm>
      </p:grpSpPr>
      <p:pic>
        <p:nvPicPr>
          <p:cNvPr id="597" name="Google Shape;597;p73"/>
          <p:cNvPicPr preferRelativeResize="0"/>
          <p:nvPr/>
        </p:nvPicPr>
        <p:blipFill rotWithShape="1">
          <a:blip r:embed="rId2">
            <a:alphaModFix/>
          </a:blip>
          <a:srcRect/>
          <a:stretch/>
        </p:blipFill>
        <p:spPr>
          <a:xfrm>
            <a:off x="39130" y="4626158"/>
            <a:ext cx="537525" cy="490550"/>
          </a:xfrm>
          <a:prstGeom prst="rect">
            <a:avLst/>
          </a:prstGeom>
          <a:noFill/>
          <a:ln>
            <a:noFill/>
          </a:ln>
        </p:spPr>
      </p:pic>
      <p:sp>
        <p:nvSpPr>
          <p:cNvPr id="598" name="Google Shape;598;p73"/>
          <p:cNvSpPr txBox="1">
            <a:spLocks noGrp="1"/>
          </p:cNvSpPr>
          <p:nvPr>
            <p:ph type="title"/>
          </p:nvPr>
        </p:nvSpPr>
        <p:spPr>
          <a:xfrm>
            <a:off x="1462225" y="443900"/>
            <a:ext cx="7503900" cy="541500"/>
          </a:xfrm>
          <a:prstGeom prst="rect">
            <a:avLst/>
          </a:prstGeom>
          <a:noFill/>
          <a:ln>
            <a:noFill/>
          </a:ln>
        </p:spPr>
        <p:txBody>
          <a:bodyPr spcFirstLastPara="1" wrap="square" lIns="68575" tIns="68575" rIns="68575" bIns="68575" anchor="b" anchorCtr="0">
            <a:noAutofit/>
          </a:bodyPr>
          <a:lstStyle>
            <a:lvl1pPr lvl="0" algn="l" rtl="0">
              <a:lnSpc>
                <a:spcPct val="90000"/>
              </a:lnSpc>
              <a:spcBef>
                <a:spcPts val="0"/>
              </a:spcBef>
              <a:spcAft>
                <a:spcPts val="0"/>
              </a:spcAft>
              <a:buClr>
                <a:schemeClr val="accent1"/>
              </a:buClr>
              <a:buSzPts val="18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sp>
        <p:nvSpPr>
          <p:cNvPr id="599" name="Google Shape;599;p73"/>
          <p:cNvSpPr>
            <a:spLocks noGrp="1"/>
          </p:cNvSpPr>
          <p:nvPr>
            <p:ph type="pic" idx="2"/>
          </p:nvPr>
        </p:nvSpPr>
        <p:spPr>
          <a:xfrm>
            <a:off x="1637250" y="1153300"/>
            <a:ext cx="5560500" cy="3171600"/>
          </a:xfrm>
          <a:prstGeom prst="rect">
            <a:avLst/>
          </a:prstGeom>
          <a:noFill/>
          <a:ln>
            <a:noFill/>
          </a:ln>
        </p:spPr>
      </p:sp>
      <p:pic>
        <p:nvPicPr>
          <p:cNvPr id="600" name="Google Shape;600;p73"/>
          <p:cNvPicPr preferRelativeResize="0"/>
          <p:nvPr/>
        </p:nvPicPr>
        <p:blipFill rotWithShape="1">
          <a:blip r:embed="rId3">
            <a:alphaModFix/>
          </a:blip>
          <a:srcRect/>
          <a:stretch/>
        </p:blipFill>
        <p:spPr>
          <a:xfrm>
            <a:off x="39125" y="70926"/>
            <a:ext cx="743662" cy="490549"/>
          </a:xfrm>
          <a:prstGeom prst="rect">
            <a:avLst/>
          </a:prstGeom>
          <a:noFill/>
          <a:ln>
            <a:noFill/>
          </a:ln>
        </p:spPr>
      </p:pic>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DISCUSS SLIDE - enter prompt here 2">
  <p:cSld name="BLANK_1_2">
    <p:spTree>
      <p:nvGrpSpPr>
        <p:cNvPr id="1" name="Shape 601"/>
        <p:cNvGrpSpPr/>
        <p:nvPr/>
      </p:nvGrpSpPr>
      <p:grpSpPr>
        <a:xfrm>
          <a:off x="0" y="0"/>
          <a:ext cx="0" cy="0"/>
          <a:chOff x="0" y="0"/>
          <a:chExt cx="0" cy="0"/>
        </a:xfrm>
      </p:grpSpPr>
      <p:pic>
        <p:nvPicPr>
          <p:cNvPr id="602" name="Google Shape;602;p74"/>
          <p:cNvPicPr preferRelativeResize="0"/>
          <p:nvPr/>
        </p:nvPicPr>
        <p:blipFill rotWithShape="1">
          <a:blip r:embed="rId2">
            <a:alphaModFix/>
          </a:blip>
          <a:srcRect/>
          <a:stretch/>
        </p:blipFill>
        <p:spPr>
          <a:xfrm>
            <a:off x="39130" y="4626158"/>
            <a:ext cx="537525" cy="490550"/>
          </a:xfrm>
          <a:prstGeom prst="rect">
            <a:avLst/>
          </a:prstGeom>
          <a:noFill/>
          <a:ln>
            <a:noFill/>
          </a:ln>
        </p:spPr>
      </p:pic>
      <p:pic>
        <p:nvPicPr>
          <p:cNvPr id="603" name="Google Shape;603;p74"/>
          <p:cNvPicPr preferRelativeResize="0"/>
          <p:nvPr/>
        </p:nvPicPr>
        <p:blipFill rotWithShape="1">
          <a:blip r:embed="rId3">
            <a:alphaModFix/>
          </a:blip>
          <a:srcRect/>
          <a:stretch/>
        </p:blipFill>
        <p:spPr>
          <a:xfrm>
            <a:off x="7097901" y="2052251"/>
            <a:ext cx="419887" cy="616601"/>
          </a:xfrm>
          <a:prstGeom prst="rect">
            <a:avLst/>
          </a:prstGeom>
          <a:noFill/>
          <a:ln>
            <a:noFill/>
          </a:ln>
        </p:spPr>
      </p:pic>
      <p:pic>
        <p:nvPicPr>
          <p:cNvPr id="604" name="Google Shape;604;p74"/>
          <p:cNvPicPr preferRelativeResize="0"/>
          <p:nvPr/>
        </p:nvPicPr>
        <p:blipFill rotWithShape="1">
          <a:blip r:embed="rId4">
            <a:alphaModFix/>
          </a:blip>
          <a:srcRect/>
          <a:stretch/>
        </p:blipFill>
        <p:spPr>
          <a:xfrm>
            <a:off x="1498225" y="535451"/>
            <a:ext cx="905277" cy="616600"/>
          </a:xfrm>
          <a:prstGeom prst="rect">
            <a:avLst/>
          </a:prstGeom>
          <a:noFill/>
          <a:ln>
            <a:noFill/>
          </a:ln>
        </p:spPr>
      </p:pic>
      <p:sp>
        <p:nvSpPr>
          <p:cNvPr id="605" name="Google Shape;605;p74"/>
          <p:cNvSpPr txBox="1">
            <a:spLocks noGrp="1"/>
          </p:cNvSpPr>
          <p:nvPr>
            <p:ph type="title"/>
          </p:nvPr>
        </p:nvSpPr>
        <p:spPr>
          <a:xfrm>
            <a:off x="1569450" y="1152050"/>
            <a:ext cx="6005100" cy="1516800"/>
          </a:xfrm>
          <a:prstGeom prst="rect">
            <a:avLst/>
          </a:prstGeom>
          <a:noFill/>
          <a:ln w="9525" cap="flat" cmpd="sng">
            <a:solidFill>
              <a:schemeClr val="accent2"/>
            </a:solidFill>
            <a:prstDash val="solid"/>
            <a:round/>
            <a:headEnd type="none" w="sm" len="sm"/>
            <a:tailEnd type="none" w="sm" len="sm"/>
          </a:ln>
        </p:spPr>
        <p:txBody>
          <a:bodyPr spcFirstLastPara="1" wrap="square" lIns="68575" tIns="68575" rIns="68575" bIns="68575" anchor="b" anchorCtr="0">
            <a:noAutofit/>
          </a:bodyPr>
          <a:lstStyle>
            <a:lvl1pPr lvl="0" algn="ctr" rtl="0">
              <a:lnSpc>
                <a:spcPct val="90000"/>
              </a:lnSpc>
              <a:spcBef>
                <a:spcPts val="0"/>
              </a:spcBef>
              <a:spcAft>
                <a:spcPts val="0"/>
              </a:spcAft>
              <a:buClr>
                <a:schemeClr val="accent2"/>
              </a:buClr>
              <a:buSzPts val="3200"/>
              <a:buFont typeface="Montserrat Black"/>
              <a:buNone/>
              <a:defRPr sz="3600" b="0">
                <a:solidFill>
                  <a:schemeClr val="accent2"/>
                </a:solidFill>
                <a:latin typeface="Montserrat Black"/>
                <a:ea typeface="Montserrat Black"/>
                <a:cs typeface="Montserrat Black"/>
                <a:sym typeface="Montserrat Black"/>
              </a:defRPr>
            </a:lvl1pPr>
            <a:lvl2pPr lvl="1" algn="ctr" rtl="0">
              <a:spcBef>
                <a:spcPts val="0"/>
              </a:spcBef>
              <a:spcAft>
                <a:spcPts val="0"/>
              </a:spcAft>
              <a:buSzPts val="3200"/>
              <a:buNone/>
              <a:defRPr sz="4200"/>
            </a:lvl2pPr>
            <a:lvl3pPr lvl="2" algn="ctr" rtl="0">
              <a:spcBef>
                <a:spcPts val="0"/>
              </a:spcBef>
              <a:spcAft>
                <a:spcPts val="0"/>
              </a:spcAft>
              <a:buSzPts val="3200"/>
              <a:buNone/>
              <a:defRPr sz="4200"/>
            </a:lvl3pPr>
            <a:lvl4pPr lvl="3" algn="ctr" rtl="0">
              <a:spcBef>
                <a:spcPts val="0"/>
              </a:spcBef>
              <a:spcAft>
                <a:spcPts val="0"/>
              </a:spcAft>
              <a:buSzPts val="3200"/>
              <a:buNone/>
              <a:defRPr sz="4200"/>
            </a:lvl4pPr>
            <a:lvl5pPr lvl="4" algn="ctr" rtl="0">
              <a:spcBef>
                <a:spcPts val="0"/>
              </a:spcBef>
              <a:spcAft>
                <a:spcPts val="0"/>
              </a:spcAft>
              <a:buSzPts val="3200"/>
              <a:buNone/>
              <a:defRPr sz="4200"/>
            </a:lvl5pPr>
            <a:lvl6pPr lvl="5" algn="ctr" rtl="0">
              <a:spcBef>
                <a:spcPts val="0"/>
              </a:spcBef>
              <a:spcAft>
                <a:spcPts val="0"/>
              </a:spcAft>
              <a:buSzPts val="3200"/>
              <a:buNone/>
              <a:defRPr sz="4200"/>
            </a:lvl6pPr>
            <a:lvl7pPr lvl="6" algn="ctr" rtl="0">
              <a:spcBef>
                <a:spcPts val="0"/>
              </a:spcBef>
              <a:spcAft>
                <a:spcPts val="0"/>
              </a:spcAft>
              <a:buSzPts val="3200"/>
              <a:buNone/>
              <a:defRPr sz="4200"/>
            </a:lvl7pPr>
            <a:lvl8pPr lvl="7" algn="ctr" rtl="0">
              <a:spcBef>
                <a:spcPts val="0"/>
              </a:spcBef>
              <a:spcAft>
                <a:spcPts val="0"/>
              </a:spcAft>
              <a:buSzPts val="3200"/>
              <a:buNone/>
              <a:defRPr sz="4200"/>
            </a:lvl8pPr>
            <a:lvl9pPr lvl="8" algn="ctr" rtl="0">
              <a:spcBef>
                <a:spcPts val="0"/>
              </a:spcBef>
              <a:spcAft>
                <a:spcPts val="0"/>
              </a:spcAft>
              <a:buSzPts val="3200"/>
              <a:buNone/>
              <a:defRPr sz="4200"/>
            </a:lvl9pPr>
          </a:lstStyle>
          <a:p>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WATCH SLIDE - insert a screen shot of video and link 3">
  <p:cSld name="TITLE_ONLY_1_4">
    <p:spTree>
      <p:nvGrpSpPr>
        <p:cNvPr id="1" name="Shape 606"/>
        <p:cNvGrpSpPr/>
        <p:nvPr/>
      </p:nvGrpSpPr>
      <p:grpSpPr>
        <a:xfrm>
          <a:off x="0" y="0"/>
          <a:ext cx="0" cy="0"/>
          <a:chOff x="0" y="0"/>
          <a:chExt cx="0" cy="0"/>
        </a:xfrm>
      </p:grpSpPr>
      <p:pic>
        <p:nvPicPr>
          <p:cNvPr id="607" name="Google Shape;607;p75"/>
          <p:cNvPicPr preferRelativeResize="0"/>
          <p:nvPr/>
        </p:nvPicPr>
        <p:blipFill rotWithShape="1">
          <a:blip r:embed="rId2">
            <a:alphaModFix/>
          </a:blip>
          <a:srcRect/>
          <a:stretch/>
        </p:blipFill>
        <p:spPr>
          <a:xfrm>
            <a:off x="39130" y="4626158"/>
            <a:ext cx="537525" cy="490550"/>
          </a:xfrm>
          <a:prstGeom prst="rect">
            <a:avLst/>
          </a:prstGeom>
          <a:noFill/>
          <a:ln>
            <a:noFill/>
          </a:ln>
        </p:spPr>
      </p:pic>
      <p:sp>
        <p:nvSpPr>
          <p:cNvPr id="608" name="Google Shape;608;p75"/>
          <p:cNvSpPr txBox="1">
            <a:spLocks noGrp="1"/>
          </p:cNvSpPr>
          <p:nvPr>
            <p:ph type="title"/>
          </p:nvPr>
        </p:nvSpPr>
        <p:spPr>
          <a:xfrm>
            <a:off x="1462225" y="443900"/>
            <a:ext cx="7503900" cy="541500"/>
          </a:xfrm>
          <a:prstGeom prst="rect">
            <a:avLst/>
          </a:prstGeom>
          <a:noFill/>
          <a:ln>
            <a:noFill/>
          </a:ln>
        </p:spPr>
        <p:txBody>
          <a:bodyPr spcFirstLastPara="1" wrap="square" lIns="68575" tIns="68575" rIns="68575" bIns="68575" anchor="b" anchorCtr="0">
            <a:noAutofit/>
          </a:bodyPr>
          <a:lstStyle>
            <a:lvl1pPr lvl="0" algn="l" rtl="0">
              <a:lnSpc>
                <a:spcPct val="90000"/>
              </a:lnSpc>
              <a:spcBef>
                <a:spcPts val="0"/>
              </a:spcBef>
              <a:spcAft>
                <a:spcPts val="0"/>
              </a:spcAft>
              <a:buClr>
                <a:schemeClr val="accent1"/>
              </a:buClr>
              <a:buSzPts val="1800"/>
              <a:buFont typeface="Montserrat ExtraBold"/>
              <a:buNone/>
              <a:defRPr b="1">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sp>
        <p:nvSpPr>
          <p:cNvPr id="609" name="Google Shape;609;p75"/>
          <p:cNvSpPr>
            <a:spLocks noGrp="1"/>
          </p:cNvSpPr>
          <p:nvPr>
            <p:ph type="pic" idx="2"/>
          </p:nvPr>
        </p:nvSpPr>
        <p:spPr>
          <a:xfrm>
            <a:off x="1637250" y="1153300"/>
            <a:ext cx="5560500" cy="3171600"/>
          </a:xfrm>
          <a:prstGeom prst="rect">
            <a:avLst/>
          </a:prstGeom>
          <a:noFill/>
          <a:ln>
            <a:noFill/>
          </a:ln>
        </p:spPr>
      </p:sp>
      <p:pic>
        <p:nvPicPr>
          <p:cNvPr id="610" name="Google Shape;610;p75"/>
          <p:cNvPicPr preferRelativeResize="0"/>
          <p:nvPr/>
        </p:nvPicPr>
        <p:blipFill rotWithShape="1">
          <a:blip r:embed="rId3">
            <a:alphaModFix/>
          </a:blip>
          <a:srcRect/>
          <a:stretch/>
        </p:blipFill>
        <p:spPr>
          <a:xfrm>
            <a:off x="39125" y="70926"/>
            <a:ext cx="743662" cy="490549"/>
          </a:xfrm>
          <a:prstGeom prst="rect">
            <a:avLst/>
          </a:prstGeom>
          <a:noFill/>
          <a:ln>
            <a:noFill/>
          </a:ln>
        </p:spPr>
      </p:pic>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DISCUSS SLIDE - enter prompt here 3">
  <p:cSld name="BLANK_1_3">
    <p:spTree>
      <p:nvGrpSpPr>
        <p:cNvPr id="1" name="Shape 611"/>
        <p:cNvGrpSpPr/>
        <p:nvPr/>
      </p:nvGrpSpPr>
      <p:grpSpPr>
        <a:xfrm>
          <a:off x="0" y="0"/>
          <a:ext cx="0" cy="0"/>
          <a:chOff x="0" y="0"/>
          <a:chExt cx="0" cy="0"/>
        </a:xfrm>
      </p:grpSpPr>
      <p:pic>
        <p:nvPicPr>
          <p:cNvPr id="612" name="Google Shape;612;p76"/>
          <p:cNvPicPr preferRelativeResize="0"/>
          <p:nvPr/>
        </p:nvPicPr>
        <p:blipFill rotWithShape="1">
          <a:blip r:embed="rId2">
            <a:alphaModFix/>
          </a:blip>
          <a:srcRect/>
          <a:stretch/>
        </p:blipFill>
        <p:spPr>
          <a:xfrm>
            <a:off x="39130" y="4626158"/>
            <a:ext cx="537525" cy="490550"/>
          </a:xfrm>
          <a:prstGeom prst="rect">
            <a:avLst/>
          </a:prstGeom>
          <a:noFill/>
          <a:ln>
            <a:noFill/>
          </a:ln>
        </p:spPr>
      </p:pic>
      <p:pic>
        <p:nvPicPr>
          <p:cNvPr id="613" name="Google Shape;613;p76"/>
          <p:cNvPicPr preferRelativeResize="0"/>
          <p:nvPr/>
        </p:nvPicPr>
        <p:blipFill rotWithShape="1">
          <a:blip r:embed="rId3">
            <a:alphaModFix/>
          </a:blip>
          <a:srcRect/>
          <a:stretch/>
        </p:blipFill>
        <p:spPr>
          <a:xfrm>
            <a:off x="7097901" y="2052251"/>
            <a:ext cx="419887" cy="616601"/>
          </a:xfrm>
          <a:prstGeom prst="rect">
            <a:avLst/>
          </a:prstGeom>
          <a:noFill/>
          <a:ln>
            <a:noFill/>
          </a:ln>
        </p:spPr>
      </p:pic>
      <p:pic>
        <p:nvPicPr>
          <p:cNvPr id="614" name="Google Shape;614;p76"/>
          <p:cNvPicPr preferRelativeResize="0"/>
          <p:nvPr/>
        </p:nvPicPr>
        <p:blipFill rotWithShape="1">
          <a:blip r:embed="rId4">
            <a:alphaModFix/>
          </a:blip>
          <a:srcRect/>
          <a:stretch/>
        </p:blipFill>
        <p:spPr>
          <a:xfrm>
            <a:off x="1498225" y="535451"/>
            <a:ext cx="905277" cy="616600"/>
          </a:xfrm>
          <a:prstGeom prst="rect">
            <a:avLst/>
          </a:prstGeom>
          <a:noFill/>
          <a:ln>
            <a:noFill/>
          </a:ln>
        </p:spPr>
      </p:pic>
      <p:sp>
        <p:nvSpPr>
          <p:cNvPr id="615" name="Google Shape;615;p76"/>
          <p:cNvSpPr txBox="1">
            <a:spLocks noGrp="1"/>
          </p:cNvSpPr>
          <p:nvPr>
            <p:ph type="title"/>
          </p:nvPr>
        </p:nvSpPr>
        <p:spPr>
          <a:xfrm>
            <a:off x="1569450" y="1152050"/>
            <a:ext cx="6005100" cy="1516800"/>
          </a:xfrm>
          <a:prstGeom prst="rect">
            <a:avLst/>
          </a:prstGeom>
          <a:noFill/>
          <a:ln w="9525" cap="flat" cmpd="sng">
            <a:solidFill>
              <a:schemeClr val="accent2"/>
            </a:solidFill>
            <a:prstDash val="solid"/>
            <a:round/>
            <a:headEnd type="none" w="sm" len="sm"/>
            <a:tailEnd type="none" w="sm" len="sm"/>
          </a:ln>
        </p:spPr>
        <p:txBody>
          <a:bodyPr spcFirstLastPara="1" wrap="square" lIns="68575" tIns="68575" rIns="68575" bIns="68575" anchor="b" anchorCtr="0">
            <a:noAutofit/>
          </a:bodyPr>
          <a:lstStyle>
            <a:lvl1pPr lvl="0" algn="ctr" rtl="0">
              <a:lnSpc>
                <a:spcPct val="90000"/>
              </a:lnSpc>
              <a:spcBef>
                <a:spcPts val="0"/>
              </a:spcBef>
              <a:spcAft>
                <a:spcPts val="0"/>
              </a:spcAft>
              <a:buClr>
                <a:schemeClr val="accent2"/>
              </a:buClr>
              <a:buSzPts val="3200"/>
              <a:buFont typeface="Montserrat Black"/>
              <a:buNone/>
              <a:defRPr sz="3600" b="0">
                <a:solidFill>
                  <a:schemeClr val="accent2"/>
                </a:solidFill>
                <a:latin typeface="Montserrat Black"/>
                <a:ea typeface="Montserrat Black"/>
                <a:cs typeface="Montserrat Black"/>
                <a:sym typeface="Montserrat Black"/>
              </a:defRPr>
            </a:lvl1pPr>
            <a:lvl2pPr lvl="1" algn="ctr" rtl="0">
              <a:spcBef>
                <a:spcPts val="0"/>
              </a:spcBef>
              <a:spcAft>
                <a:spcPts val="0"/>
              </a:spcAft>
              <a:buSzPts val="3200"/>
              <a:buNone/>
              <a:defRPr sz="4200"/>
            </a:lvl2pPr>
            <a:lvl3pPr lvl="2" algn="ctr" rtl="0">
              <a:spcBef>
                <a:spcPts val="0"/>
              </a:spcBef>
              <a:spcAft>
                <a:spcPts val="0"/>
              </a:spcAft>
              <a:buSzPts val="3200"/>
              <a:buNone/>
              <a:defRPr sz="4200"/>
            </a:lvl3pPr>
            <a:lvl4pPr lvl="3" algn="ctr" rtl="0">
              <a:spcBef>
                <a:spcPts val="0"/>
              </a:spcBef>
              <a:spcAft>
                <a:spcPts val="0"/>
              </a:spcAft>
              <a:buSzPts val="3200"/>
              <a:buNone/>
              <a:defRPr sz="4200"/>
            </a:lvl4pPr>
            <a:lvl5pPr lvl="4" algn="ctr" rtl="0">
              <a:spcBef>
                <a:spcPts val="0"/>
              </a:spcBef>
              <a:spcAft>
                <a:spcPts val="0"/>
              </a:spcAft>
              <a:buSzPts val="3200"/>
              <a:buNone/>
              <a:defRPr sz="4200"/>
            </a:lvl5pPr>
            <a:lvl6pPr lvl="5" algn="ctr" rtl="0">
              <a:spcBef>
                <a:spcPts val="0"/>
              </a:spcBef>
              <a:spcAft>
                <a:spcPts val="0"/>
              </a:spcAft>
              <a:buSzPts val="3200"/>
              <a:buNone/>
              <a:defRPr sz="4200"/>
            </a:lvl6pPr>
            <a:lvl7pPr lvl="6" algn="ctr" rtl="0">
              <a:spcBef>
                <a:spcPts val="0"/>
              </a:spcBef>
              <a:spcAft>
                <a:spcPts val="0"/>
              </a:spcAft>
              <a:buSzPts val="3200"/>
              <a:buNone/>
              <a:defRPr sz="4200"/>
            </a:lvl7pPr>
            <a:lvl8pPr lvl="7" algn="ctr" rtl="0">
              <a:spcBef>
                <a:spcPts val="0"/>
              </a:spcBef>
              <a:spcAft>
                <a:spcPts val="0"/>
              </a:spcAft>
              <a:buSzPts val="3200"/>
              <a:buNone/>
              <a:defRPr sz="4200"/>
            </a:lvl8pPr>
            <a:lvl9pPr lvl="8" algn="ctr" rtl="0">
              <a:spcBef>
                <a:spcPts val="0"/>
              </a:spcBef>
              <a:spcAft>
                <a:spcPts val="0"/>
              </a:spcAft>
              <a:buSzPts val="3200"/>
              <a:buNone/>
              <a:defRPr sz="4200"/>
            </a:lvl9pPr>
          </a:lstStyle>
          <a:p>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WATCH SLIDE - insert a screen shot of video and link 4">
  <p:cSld name="TITLE_ONLY_1_5">
    <p:spTree>
      <p:nvGrpSpPr>
        <p:cNvPr id="1" name="Shape 616"/>
        <p:cNvGrpSpPr/>
        <p:nvPr/>
      </p:nvGrpSpPr>
      <p:grpSpPr>
        <a:xfrm>
          <a:off x="0" y="0"/>
          <a:ext cx="0" cy="0"/>
          <a:chOff x="0" y="0"/>
          <a:chExt cx="0" cy="0"/>
        </a:xfrm>
      </p:grpSpPr>
      <p:pic>
        <p:nvPicPr>
          <p:cNvPr id="617" name="Google Shape;617;p77"/>
          <p:cNvPicPr preferRelativeResize="0"/>
          <p:nvPr/>
        </p:nvPicPr>
        <p:blipFill rotWithShape="1">
          <a:blip r:embed="rId2">
            <a:alphaModFix/>
          </a:blip>
          <a:srcRect/>
          <a:stretch/>
        </p:blipFill>
        <p:spPr>
          <a:xfrm>
            <a:off x="39130" y="4626158"/>
            <a:ext cx="537525" cy="490550"/>
          </a:xfrm>
          <a:prstGeom prst="rect">
            <a:avLst/>
          </a:prstGeom>
          <a:noFill/>
          <a:ln>
            <a:noFill/>
          </a:ln>
        </p:spPr>
      </p:pic>
      <p:sp>
        <p:nvSpPr>
          <p:cNvPr id="618" name="Google Shape;618;p77"/>
          <p:cNvSpPr txBox="1">
            <a:spLocks noGrp="1"/>
          </p:cNvSpPr>
          <p:nvPr>
            <p:ph type="title"/>
          </p:nvPr>
        </p:nvSpPr>
        <p:spPr>
          <a:xfrm>
            <a:off x="1462225" y="443900"/>
            <a:ext cx="7503900" cy="541500"/>
          </a:xfrm>
          <a:prstGeom prst="rect">
            <a:avLst/>
          </a:prstGeom>
          <a:noFill/>
          <a:ln>
            <a:noFill/>
          </a:ln>
        </p:spPr>
        <p:txBody>
          <a:bodyPr spcFirstLastPara="1" wrap="square" lIns="68575" tIns="68575" rIns="68575" bIns="68575" anchor="b" anchorCtr="0">
            <a:noAutofit/>
          </a:bodyPr>
          <a:lstStyle>
            <a:lvl1pPr lvl="0" algn="l" rtl="0">
              <a:lnSpc>
                <a:spcPct val="90000"/>
              </a:lnSpc>
              <a:spcBef>
                <a:spcPts val="0"/>
              </a:spcBef>
              <a:spcAft>
                <a:spcPts val="0"/>
              </a:spcAft>
              <a:buClr>
                <a:schemeClr val="accent1"/>
              </a:buClr>
              <a:buSzPts val="1800"/>
              <a:buFont typeface="Montserrat ExtraBold"/>
              <a:buNone/>
              <a:defRPr b="0">
                <a:solidFill>
                  <a:schemeClr val="accent1"/>
                </a:solidFill>
                <a:latin typeface="Montserrat ExtraBold"/>
                <a:ea typeface="Montserrat ExtraBold"/>
                <a:cs typeface="Montserrat ExtraBold"/>
                <a:sym typeface="Montserrat ExtraBold"/>
              </a:defRPr>
            </a:lvl1pPr>
            <a:lvl2pPr lvl="1" rtl="0">
              <a:spcBef>
                <a:spcPts val="0"/>
              </a:spcBef>
              <a:spcAft>
                <a:spcPts val="0"/>
              </a:spcAft>
              <a:buSzPts val="1800"/>
              <a:buNone/>
              <a:defRPr sz="2400"/>
            </a:lvl2pPr>
            <a:lvl3pPr lvl="2" rtl="0">
              <a:spcBef>
                <a:spcPts val="0"/>
              </a:spcBef>
              <a:spcAft>
                <a:spcPts val="0"/>
              </a:spcAft>
              <a:buSzPts val="1800"/>
              <a:buNone/>
              <a:defRPr sz="2400"/>
            </a:lvl3pPr>
            <a:lvl4pPr lvl="3" rtl="0">
              <a:spcBef>
                <a:spcPts val="0"/>
              </a:spcBef>
              <a:spcAft>
                <a:spcPts val="0"/>
              </a:spcAft>
              <a:buSzPts val="1800"/>
              <a:buNone/>
              <a:defRPr sz="2400"/>
            </a:lvl4pPr>
            <a:lvl5pPr lvl="4" rtl="0">
              <a:spcBef>
                <a:spcPts val="0"/>
              </a:spcBef>
              <a:spcAft>
                <a:spcPts val="0"/>
              </a:spcAft>
              <a:buSzPts val="1800"/>
              <a:buNone/>
              <a:defRPr sz="2400"/>
            </a:lvl5pPr>
            <a:lvl6pPr lvl="5" rtl="0">
              <a:spcBef>
                <a:spcPts val="0"/>
              </a:spcBef>
              <a:spcAft>
                <a:spcPts val="0"/>
              </a:spcAft>
              <a:buSzPts val="1800"/>
              <a:buNone/>
              <a:defRPr sz="2400"/>
            </a:lvl6pPr>
            <a:lvl7pPr lvl="6" rtl="0">
              <a:spcBef>
                <a:spcPts val="0"/>
              </a:spcBef>
              <a:spcAft>
                <a:spcPts val="0"/>
              </a:spcAft>
              <a:buSzPts val="1800"/>
              <a:buNone/>
              <a:defRPr sz="2400"/>
            </a:lvl7pPr>
            <a:lvl8pPr lvl="7" rtl="0">
              <a:spcBef>
                <a:spcPts val="0"/>
              </a:spcBef>
              <a:spcAft>
                <a:spcPts val="0"/>
              </a:spcAft>
              <a:buSzPts val="1800"/>
              <a:buNone/>
              <a:defRPr sz="2400"/>
            </a:lvl8pPr>
            <a:lvl9pPr lvl="8" rtl="0">
              <a:spcBef>
                <a:spcPts val="0"/>
              </a:spcBef>
              <a:spcAft>
                <a:spcPts val="0"/>
              </a:spcAft>
              <a:buSzPts val="1800"/>
              <a:buNone/>
              <a:defRPr sz="2400"/>
            </a:lvl9pPr>
          </a:lstStyle>
          <a:p>
            <a:endParaRPr/>
          </a:p>
        </p:txBody>
      </p:sp>
      <p:sp>
        <p:nvSpPr>
          <p:cNvPr id="619" name="Google Shape;619;p77"/>
          <p:cNvSpPr>
            <a:spLocks noGrp="1"/>
          </p:cNvSpPr>
          <p:nvPr>
            <p:ph type="pic" idx="2"/>
          </p:nvPr>
        </p:nvSpPr>
        <p:spPr>
          <a:xfrm>
            <a:off x="1637250" y="1153300"/>
            <a:ext cx="5560500" cy="3171600"/>
          </a:xfrm>
          <a:prstGeom prst="rect">
            <a:avLst/>
          </a:prstGeom>
          <a:noFill/>
          <a:ln>
            <a:noFill/>
          </a:ln>
        </p:spPr>
      </p:sp>
      <p:pic>
        <p:nvPicPr>
          <p:cNvPr id="620" name="Google Shape;620;p77"/>
          <p:cNvPicPr preferRelativeResize="0"/>
          <p:nvPr/>
        </p:nvPicPr>
        <p:blipFill rotWithShape="1">
          <a:blip r:embed="rId3">
            <a:alphaModFix/>
          </a:blip>
          <a:srcRect/>
          <a:stretch/>
        </p:blipFill>
        <p:spPr>
          <a:xfrm>
            <a:off x="39125" y="70926"/>
            <a:ext cx="743662" cy="490549"/>
          </a:xfrm>
          <a:prstGeom prst="rect">
            <a:avLst/>
          </a:prstGeom>
          <a:noFill/>
          <a:ln>
            <a:noFill/>
          </a:ln>
        </p:spPr>
      </p:pic>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DISCUSS SLIDE - enter prompt here 4">
  <p:cSld name="BLANK_1_4">
    <p:spTree>
      <p:nvGrpSpPr>
        <p:cNvPr id="1" name="Shape 621"/>
        <p:cNvGrpSpPr/>
        <p:nvPr/>
      </p:nvGrpSpPr>
      <p:grpSpPr>
        <a:xfrm>
          <a:off x="0" y="0"/>
          <a:ext cx="0" cy="0"/>
          <a:chOff x="0" y="0"/>
          <a:chExt cx="0" cy="0"/>
        </a:xfrm>
      </p:grpSpPr>
      <p:pic>
        <p:nvPicPr>
          <p:cNvPr id="622" name="Google Shape;622;p78"/>
          <p:cNvPicPr preferRelativeResize="0"/>
          <p:nvPr/>
        </p:nvPicPr>
        <p:blipFill rotWithShape="1">
          <a:blip r:embed="rId2">
            <a:alphaModFix/>
          </a:blip>
          <a:srcRect/>
          <a:stretch/>
        </p:blipFill>
        <p:spPr>
          <a:xfrm>
            <a:off x="39130" y="4626158"/>
            <a:ext cx="537525" cy="490550"/>
          </a:xfrm>
          <a:prstGeom prst="rect">
            <a:avLst/>
          </a:prstGeom>
          <a:noFill/>
          <a:ln>
            <a:noFill/>
          </a:ln>
        </p:spPr>
      </p:pic>
      <p:pic>
        <p:nvPicPr>
          <p:cNvPr id="623" name="Google Shape;623;p78"/>
          <p:cNvPicPr preferRelativeResize="0"/>
          <p:nvPr/>
        </p:nvPicPr>
        <p:blipFill rotWithShape="1">
          <a:blip r:embed="rId3">
            <a:alphaModFix/>
          </a:blip>
          <a:srcRect/>
          <a:stretch/>
        </p:blipFill>
        <p:spPr>
          <a:xfrm>
            <a:off x="7097901" y="2052251"/>
            <a:ext cx="419887" cy="616601"/>
          </a:xfrm>
          <a:prstGeom prst="rect">
            <a:avLst/>
          </a:prstGeom>
          <a:noFill/>
          <a:ln>
            <a:noFill/>
          </a:ln>
        </p:spPr>
      </p:pic>
      <p:pic>
        <p:nvPicPr>
          <p:cNvPr id="624" name="Google Shape;624;p78"/>
          <p:cNvPicPr preferRelativeResize="0"/>
          <p:nvPr/>
        </p:nvPicPr>
        <p:blipFill rotWithShape="1">
          <a:blip r:embed="rId4">
            <a:alphaModFix/>
          </a:blip>
          <a:srcRect/>
          <a:stretch/>
        </p:blipFill>
        <p:spPr>
          <a:xfrm>
            <a:off x="1498225" y="535451"/>
            <a:ext cx="905277" cy="616600"/>
          </a:xfrm>
          <a:prstGeom prst="rect">
            <a:avLst/>
          </a:prstGeom>
          <a:noFill/>
          <a:ln>
            <a:noFill/>
          </a:ln>
        </p:spPr>
      </p:pic>
      <p:sp>
        <p:nvSpPr>
          <p:cNvPr id="625" name="Google Shape;625;p78"/>
          <p:cNvSpPr txBox="1">
            <a:spLocks noGrp="1"/>
          </p:cNvSpPr>
          <p:nvPr>
            <p:ph type="title"/>
          </p:nvPr>
        </p:nvSpPr>
        <p:spPr>
          <a:xfrm>
            <a:off x="1569450" y="1152050"/>
            <a:ext cx="6005100" cy="1516800"/>
          </a:xfrm>
          <a:prstGeom prst="rect">
            <a:avLst/>
          </a:prstGeom>
          <a:noFill/>
          <a:ln w="9525" cap="flat" cmpd="sng">
            <a:solidFill>
              <a:schemeClr val="accent2"/>
            </a:solidFill>
            <a:prstDash val="solid"/>
            <a:round/>
            <a:headEnd type="none" w="sm" len="sm"/>
            <a:tailEnd type="none" w="sm" len="sm"/>
          </a:ln>
        </p:spPr>
        <p:txBody>
          <a:bodyPr spcFirstLastPara="1" wrap="square" lIns="68575" tIns="68575" rIns="68575" bIns="68575" anchor="b" anchorCtr="0">
            <a:noAutofit/>
          </a:bodyPr>
          <a:lstStyle>
            <a:lvl1pPr lvl="0" algn="ctr" rtl="0">
              <a:lnSpc>
                <a:spcPct val="90000"/>
              </a:lnSpc>
              <a:spcBef>
                <a:spcPts val="0"/>
              </a:spcBef>
              <a:spcAft>
                <a:spcPts val="0"/>
              </a:spcAft>
              <a:buClr>
                <a:schemeClr val="accent2"/>
              </a:buClr>
              <a:buSzPts val="3200"/>
              <a:buFont typeface="Montserrat Black"/>
              <a:buNone/>
              <a:defRPr sz="3600" b="0">
                <a:solidFill>
                  <a:schemeClr val="accent2"/>
                </a:solidFill>
                <a:latin typeface="Montserrat Black"/>
                <a:ea typeface="Montserrat Black"/>
                <a:cs typeface="Montserrat Black"/>
                <a:sym typeface="Montserrat Black"/>
              </a:defRPr>
            </a:lvl1pPr>
            <a:lvl2pPr lvl="1" algn="ctr" rtl="0">
              <a:spcBef>
                <a:spcPts val="0"/>
              </a:spcBef>
              <a:spcAft>
                <a:spcPts val="0"/>
              </a:spcAft>
              <a:buSzPts val="3200"/>
              <a:buNone/>
              <a:defRPr sz="4200"/>
            </a:lvl2pPr>
            <a:lvl3pPr lvl="2" algn="ctr" rtl="0">
              <a:spcBef>
                <a:spcPts val="0"/>
              </a:spcBef>
              <a:spcAft>
                <a:spcPts val="0"/>
              </a:spcAft>
              <a:buSzPts val="3200"/>
              <a:buNone/>
              <a:defRPr sz="4200"/>
            </a:lvl3pPr>
            <a:lvl4pPr lvl="3" algn="ctr" rtl="0">
              <a:spcBef>
                <a:spcPts val="0"/>
              </a:spcBef>
              <a:spcAft>
                <a:spcPts val="0"/>
              </a:spcAft>
              <a:buSzPts val="3200"/>
              <a:buNone/>
              <a:defRPr sz="4200"/>
            </a:lvl4pPr>
            <a:lvl5pPr lvl="4" algn="ctr" rtl="0">
              <a:spcBef>
                <a:spcPts val="0"/>
              </a:spcBef>
              <a:spcAft>
                <a:spcPts val="0"/>
              </a:spcAft>
              <a:buSzPts val="3200"/>
              <a:buNone/>
              <a:defRPr sz="4200"/>
            </a:lvl5pPr>
            <a:lvl6pPr lvl="5" algn="ctr" rtl="0">
              <a:spcBef>
                <a:spcPts val="0"/>
              </a:spcBef>
              <a:spcAft>
                <a:spcPts val="0"/>
              </a:spcAft>
              <a:buSzPts val="3200"/>
              <a:buNone/>
              <a:defRPr sz="4200"/>
            </a:lvl6pPr>
            <a:lvl7pPr lvl="6" algn="ctr" rtl="0">
              <a:spcBef>
                <a:spcPts val="0"/>
              </a:spcBef>
              <a:spcAft>
                <a:spcPts val="0"/>
              </a:spcAft>
              <a:buSzPts val="3200"/>
              <a:buNone/>
              <a:defRPr sz="4200"/>
            </a:lvl7pPr>
            <a:lvl8pPr lvl="7" algn="ctr" rtl="0">
              <a:spcBef>
                <a:spcPts val="0"/>
              </a:spcBef>
              <a:spcAft>
                <a:spcPts val="0"/>
              </a:spcAft>
              <a:buSzPts val="3200"/>
              <a:buNone/>
              <a:defRPr sz="4200"/>
            </a:lvl8pPr>
            <a:lvl9pPr lvl="8" algn="ctr" rtl="0">
              <a:spcBef>
                <a:spcPts val="0"/>
              </a:spcBef>
              <a:spcAft>
                <a:spcPts val="0"/>
              </a:spcAft>
              <a:buSzPts val="3200"/>
              <a:buNone/>
              <a:defRPr sz="42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3.xml"/><Relationship Id="rId18" Type="http://schemas.openxmlformats.org/officeDocument/2006/relationships/slideLayout" Target="../slideLayouts/slideLayout28.xml"/><Relationship Id="rId26" Type="http://schemas.openxmlformats.org/officeDocument/2006/relationships/slideLayout" Target="../slideLayouts/slideLayout36.xml"/><Relationship Id="rId39" Type="http://schemas.openxmlformats.org/officeDocument/2006/relationships/slideLayout" Target="../slideLayouts/slideLayout49.xml"/><Relationship Id="rId21" Type="http://schemas.openxmlformats.org/officeDocument/2006/relationships/slideLayout" Target="../slideLayouts/slideLayout31.xml"/><Relationship Id="rId34" Type="http://schemas.openxmlformats.org/officeDocument/2006/relationships/slideLayout" Target="../slideLayouts/slideLayout44.xml"/><Relationship Id="rId42" Type="http://schemas.openxmlformats.org/officeDocument/2006/relationships/slideLayout" Target="../slideLayouts/slideLayout52.xml"/><Relationship Id="rId47" Type="http://schemas.openxmlformats.org/officeDocument/2006/relationships/slideLayout" Target="../slideLayouts/slideLayout57.xml"/><Relationship Id="rId50" Type="http://schemas.openxmlformats.org/officeDocument/2006/relationships/slideLayout" Target="../slideLayouts/slideLayout60.xml"/><Relationship Id="rId55" Type="http://schemas.openxmlformats.org/officeDocument/2006/relationships/slideLayout" Target="../slideLayouts/slideLayout65.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9" Type="http://schemas.openxmlformats.org/officeDocument/2006/relationships/slideLayout" Target="../slideLayouts/slideLayout39.xml"/><Relationship Id="rId11" Type="http://schemas.openxmlformats.org/officeDocument/2006/relationships/slideLayout" Target="../slideLayouts/slideLayout21.xml"/><Relationship Id="rId24" Type="http://schemas.openxmlformats.org/officeDocument/2006/relationships/slideLayout" Target="../slideLayouts/slideLayout34.xml"/><Relationship Id="rId32" Type="http://schemas.openxmlformats.org/officeDocument/2006/relationships/slideLayout" Target="../slideLayouts/slideLayout42.xml"/><Relationship Id="rId37" Type="http://schemas.openxmlformats.org/officeDocument/2006/relationships/slideLayout" Target="../slideLayouts/slideLayout47.xml"/><Relationship Id="rId40" Type="http://schemas.openxmlformats.org/officeDocument/2006/relationships/slideLayout" Target="../slideLayouts/slideLayout50.xml"/><Relationship Id="rId45" Type="http://schemas.openxmlformats.org/officeDocument/2006/relationships/slideLayout" Target="../slideLayouts/slideLayout55.xml"/><Relationship Id="rId53" Type="http://schemas.openxmlformats.org/officeDocument/2006/relationships/slideLayout" Target="../slideLayouts/slideLayout63.xml"/><Relationship Id="rId58" Type="http://schemas.openxmlformats.org/officeDocument/2006/relationships/slideLayout" Target="../slideLayouts/slideLayout68.xml"/><Relationship Id="rId5" Type="http://schemas.openxmlformats.org/officeDocument/2006/relationships/slideLayout" Target="../slideLayouts/slideLayout15.xml"/><Relationship Id="rId61" Type="http://schemas.openxmlformats.org/officeDocument/2006/relationships/slideLayout" Target="../slideLayouts/slideLayout71.xml"/><Relationship Id="rId19" Type="http://schemas.openxmlformats.org/officeDocument/2006/relationships/slideLayout" Target="../slideLayouts/slideLayout29.xml"/><Relationship Id="rId14" Type="http://schemas.openxmlformats.org/officeDocument/2006/relationships/slideLayout" Target="../slideLayouts/slideLayout24.xml"/><Relationship Id="rId22" Type="http://schemas.openxmlformats.org/officeDocument/2006/relationships/slideLayout" Target="../slideLayouts/slideLayout32.xml"/><Relationship Id="rId27" Type="http://schemas.openxmlformats.org/officeDocument/2006/relationships/slideLayout" Target="../slideLayouts/slideLayout37.xml"/><Relationship Id="rId30" Type="http://schemas.openxmlformats.org/officeDocument/2006/relationships/slideLayout" Target="../slideLayouts/slideLayout40.xml"/><Relationship Id="rId35" Type="http://schemas.openxmlformats.org/officeDocument/2006/relationships/slideLayout" Target="../slideLayouts/slideLayout45.xml"/><Relationship Id="rId43" Type="http://schemas.openxmlformats.org/officeDocument/2006/relationships/slideLayout" Target="../slideLayouts/slideLayout53.xml"/><Relationship Id="rId48" Type="http://schemas.openxmlformats.org/officeDocument/2006/relationships/slideLayout" Target="../slideLayouts/slideLayout58.xml"/><Relationship Id="rId56" Type="http://schemas.openxmlformats.org/officeDocument/2006/relationships/slideLayout" Target="../slideLayouts/slideLayout66.xml"/><Relationship Id="rId8" Type="http://schemas.openxmlformats.org/officeDocument/2006/relationships/slideLayout" Target="../slideLayouts/slideLayout18.xml"/><Relationship Id="rId51" Type="http://schemas.openxmlformats.org/officeDocument/2006/relationships/slideLayout" Target="../slideLayouts/slideLayout61.xml"/><Relationship Id="rId3" Type="http://schemas.openxmlformats.org/officeDocument/2006/relationships/slideLayout" Target="../slideLayouts/slideLayout13.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5" Type="http://schemas.openxmlformats.org/officeDocument/2006/relationships/slideLayout" Target="../slideLayouts/slideLayout35.xml"/><Relationship Id="rId33" Type="http://schemas.openxmlformats.org/officeDocument/2006/relationships/slideLayout" Target="../slideLayouts/slideLayout43.xml"/><Relationship Id="rId38" Type="http://schemas.openxmlformats.org/officeDocument/2006/relationships/slideLayout" Target="../slideLayouts/slideLayout48.xml"/><Relationship Id="rId46" Type="http://schemas.openxmlformats.org/officeDocument/2006/relationships/slideLayout" Target="../slideLayouts/slideLayout56.xml"/><Relationship Id="rId59" Type="http://schemas.openxmlformats.org/officeDocument/2006/relationships/slideLayout" Target="../slideLayouts/slideLayout69.xml"/><Relationship Id="rId20" Type="http://schemas.openxmlformats.org/officeDocument/2006/relationships/slideLayout" Target="../slideLayouts/slideLayout30.xml"/><Relationship Id="rId41" Type="http://schemas.openxmlformats.org/officeDocument/2006/relationships/slideLayout" Target="../slideLayouts/slideLayout51.xml"/><Relationship Id="rId54" Type="http://schemas.openxmlformats.org/officeDocument/2006/relationships/slideLayout" Target="../slideLayouts/slideLayout64.xml"/><Relationship Id="rId62" Type="http://schemas.openxmlformats.org/officeDocument/2006/relationships/theme" Target="../theme/theme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5" Type="http://schemas.openxmlformats.org/officeDocument/2006/relationships/slideLayout" Target="../slideLayouts/slideLayout25.xml"/><Relationship Id="rId23" Type="http://schemas.openxmlformats.org/officeDocument/2006/relationships/slideLayout" Target="../slideLayouts/slideLayout33.xml"/><Relationship Id="rId28" Type="http://schemas.openxmlformats.org/officeDocument/2006/relationships/slideLayout" Target="../slideLayouts/slideLayout38.xml"/><Relationship Id="rId36" Type="http://schemas.openxmlformats.org/officeDocument/2006/relationships/slideLayout" Target="../slideLayouts/slideLayout46.xml"/><Relationship Id="rId49" Type="http://schemas.openxmlformats.org/officeDocument/2006/relationships/slideLayout" Target="../slideLayouts/slideLayout59.xml"/><Relationship Id="rId57" Type="http://schemas.openxmlformats.org/officeDocument/2006/relationships/slideLayout" Target="../slideLayouts/slideLayout67.xml"/><Relationship Id="rId10" Type="http://schemas.openxmlformats.org/officeDocument/2006/relationships/slideLayout" Target="../slideLayouts/slideLayout20.xml"/><Relationship Id="rId31" Type="http://schemas.openxmlformats.org/officeDocument/2006/relationships/slideLayout" Target="../slideLayouts/slideLayout41.xml"/><Relationship Id="rId44" Type="http://schemas.openxmlformats.org/officeDocument/2006/relationships/slideLayout" Target="../slideLayouts/slideLayout54.xml"/><Relationship Id="rId52" Type="http://schemas.openxmlformats.org/officeDocument/2006/relationships/slideLayout" Target="../slideLayouts/slideLayout62.xml"/><Relationship Id="rId60" Type="http://schemas.openxmlformats.org/officeDocument/2006/relationships/slideLayout" Target="../slideLayouts/slideLayout7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1pPr>
            <a:lvl2pPr lvl="1"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2pPr>
            <a:lvl3pPr lvl="2"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3pPr>
            <a:lvl4pPr lvl="3"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4pPr>
            <a:lvl5pPr lvl="4"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5pPr>
            <a:lvl6pPr lvl="5"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6pPr>
            <a:lvl7pPr lvl="6"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7pPr>
            <a:lvl8pPr lvl="7"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8pPr>
            <a:lvl9pPr lvl="8" rtl="0">
              <a:spcBef>
                <a:spcPts val="0"/>
              </a:spcBef>
              <a:spcAft>
                <a:spcPts val="0"/>
              </a:spcAft>
              <a:buClr>
                <a:schemeClr val="accent2"/>
              </a:buClr>
              <a:buSzPts val="3000"/>
              <a:buFont typeface="Hammersmith One"/>
              <a:buNone/>
              <a:defRPr sz="3000" b="1">
                <a:solidFill>
                  <a:schemeClr val="accent2"/>
                </a:solidFill>
                <a:latin typeface="Hammersmith One"/>
                <a:ea typeface="Hammersmith One"/>
                <a:cs typeface="Hammersmith One"/>
                <a:sym typeface="Hammersmith One"/>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00000"/>
              </a:lnSpc>
              <a:spcBef>
                <a:spcPts val="0"/>
              </a:spcBef>
              <a:spcAft>
                <a:spcPts val="0"/>
              </a:spcAft>
              <a:buClr>
                <a:schemeClr val="accent2"/>
              </a:buClr>
              <a:buSzPts val="1800"/>
              <a:buFont typeface="Manjari"/>
              <a:buChar char="●"/>
              <a:defRPr sz="1800">
                <a:solidFill>
                  <a:schemeClr val="accent2"/>
                </a:solidFill>
                <a:latin typeface="Manjari"/>
                <a:ea typeface="Manjari"/>
                <a:cs typeface="Manjari"/>
                <a:sym typeface="Manjari"/>
              </a:defRPr>
            </a:lvl1pPr>
            <a:lvl2pPr marL="914400" lvl="1"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2pPr>
            <a:lvl3pPr marL="1371600" lvl="2"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3pPr>
            <a:lvl4pPr marL="1828800" lvl="3"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4pPr>
            <a:lvl5pPr marL="2286000" lvl="4"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5pPr>
            <a:lvl6pPr marL="2743200" lvl="5"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6pPr>
            <a:lvl7pPr marL="3200400" lvl="6"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7pPr>
            <a:lvl8pPr marL="3657600" lvl="7"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8pPr>
            <a:lvl9pPr marL="4114800" lvl="8" indent="-317500" rtl="0">
              <a:lnSpc>
                <a:spcPct val="100000"/>
              </a:lnSpc>
              <a:spcBef>
                <a:spcPts val="0"/>
              </a:spcBef>
              <a:spcAft>
                <a:spcPts val="0"/>
              </a:spcAft>
              <a:buClr>
                <a:schemeClr val="accent2"/>
              </a:buClr>
              <a:buSzPts val="1400"/>
              <a:buFont typeface="Manjari"/>
              <a:buChar char="■"/>
              <a:defRPr>
                <a:solidFill>
                  <a:schemeClr val="accent2"/>
                </a:solidFill>
                <a:latin typeface="Manjari"/>
                <a:ea typeface="Manjari"/>
                <a:cs typeface="Manjari"/>
                <a:sym typeface="Manjari"/>
              </a:defRPr>
            </a:lvl9pPr>
          </a:lstStyle>
          <a:p>
            <a:endParaRPr/>
          </a:p>
        </p:txBody>
      </p:sp>
    </p:spTree>
  </p:cSld>
  <p:clrMap bg1="lt1" tx1="dk1" bg2="dk2" tx2="lt2" accent1="accent1" accent2="accent2" accent3="accent3" accent4="accent4" accent5="accent5" accent6="accent6" hlink="hlink" folHlink="folHlink"/>
  <p:sldLayoutIdLst>
    <p:sldLayoutId id="2147483660"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 id="2147483683" r:id="rId21"/>
    <p:sldLayoutId id="2147483684" r:id="rId22"/>
    <p:sldLayoutId id="2147483685" r:id="rId23"/>
    <p:sldLayoutId id="2147483686" r:id="rId24"/>
    <p:sldLayoutId id="2147483687" r:id="rId25"/>
    <p:sldLayoutId id="2147483688" r:id="rId26"/>
    <p:sldLayoutId id="2147483689" r:id="rId27"/>
    <p:sldLayoutId id="2147483690" r:id="rId28"/>
    <p:sldLayoutId id="2147483691" r:id="rId29"/>
    <p:sldLayoutId id="2147483692" r:id="rId30"/>
    <p:sldLayoutId id="2147483693" r:id="rId31"/>
    <p:sldLayoutId id="2147483694" r:id="rId32"/>
    <p:sldLayoutId id="2147483695" r:id="rId33"/>
    <p:sldLayoutId id="2147483696" r:id="rId34"/>
    <p:sldLayoutId id="2147483697" r:id="rId35"/>
    <p:sldLayoutId id="2147483698" r:id="rId36"/>
    <p:sldLayoutId id="2147483699" r:id="rId37"/>
    <p:sldLayoutId id="2147483700" r:id="rId38"/>
    <p:sldLayoutId id="2147483701" r:id="rId39"/>
    <p:sldLayoutId id="2147483702" r:id="rId40"/>
    <p:sldLayoutId id="2147483703" r:id="rId41"/>
    <p:sldLayoutId id="2147483704" r:id="rId42"/>
    <p:sldLayoutId id="2147483705" r:id="rId43"/>
    <p:sldLayoutId id="2147483706" r:id="rId44"/>
    <p:sldLayoutId id="2147483707" r:id="rId45"/>
    <p:sldLayoutId id="2147483708" r:id="rId46"/>
    <p:sldLayoutId id="2147483709" r:id="rId47"/>
    <p:sldLayoutId id="2147483710" r:id="rId48"/>
    <p:sldLayoutId id="2147483711" r:id="rId49"/>
    <p:sldLayoutId id="2147483712" r:id="rId50"/>
    <p:sldLayoutId id="2147483713" r:id="rId51"/>
    <p:sldLayoutId id="2147483714" r:id="rId52"/>
    <p:sldLayoutId id="2147483715" r:id="rId53"/>
    <p:sldLayoutId id="2147483716" r:id="rId54"/>
    <p:sldLayoutId id="2147483717" r:id="rId55"/>
    <p:sldLayoutId id="2147483718" r:id="rId56"/>
    <p:sldLayoutId id="2147483719" r:id="rId57"/>
    <p:sldLayoutId id="2147483720" r:id="rId58"/>
    <p:sldLayoutId id="2147483721" r:id="rId59"/>
    <p:sldLayoutId id="2147483722" r:id="rId60"/>
    <p:sldLayoutId id="2147483723" r:id="rId6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hyperlink" Target="https://moneysavingcentral.co.uk/kids-eat-fre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60.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hyperlink" Target="https://vimeo.com/741930085/5d335ff91b" TargetMode="External"/><Relationship Id="rId7" Type="http://schemas.openxmlformats.org/officeDocument/2006/relationships/hyperlink" Target="https://vimeo.com/741936909/a03bf91ae7" TargetMode="Externa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hyperlink" Target="https://vimeo.com/741940098/5bbd6659a8" TargetMode="External"/><Relationship Id="rId11" Type="http://schemas.openxmlformats.org/officeDocument/2006/relationships/image" Target="../media/image28.png"/><Relationship Id="rId5" Type="http://schemas.openxmlformats.org/officeDocument/2006/relationships/hyperlink" Target="https://vimeo.com/741949438/590804319c" TargetMode="External"/><Relationship Id="rId10" Type="http://schemas.openxmlformats.org/officeDocument/2006/relationships/image" Target="../media/image27.png"/><Relationship Id="rId4" Type="http://schemas.openxmlformats.org/officeDocument/2006/relationships/hyperlink" Target="https://vimeo.com/741937461/40694b1520" TargetMode="External"/><Relationship Id="rId9"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hyperlink" Target="https://www.youvstrain.co.uk/" TargetMode="External"/><Relationship Id="rId2" Type="http://schemas.openxmlformats.org/officeDocument/2006/relationships/hyperlink" Target="https://switchedonrailsafety.co.uk/" TargetMode="External"/><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ngminds.org.uk/professional/resources/self-care-support-over-the-summer-holidays/" TargetMode="External"/><Relationship Id="rId2" Type="http://schemas.openxmlformats.org/officeDocument/2006/relationships/notesSlide" Target="../notesSlides/notesSlide9.xml"/><Relationship Id="rId1" Type="http://schemas.openxmlformats.org/officeDocument/2006/relationships/slideLayout" Target="../slideLayouts/slideLayout60.xml"/><Relationship Id="rId5" Type="http://schemas.openxmlformats.org/officeDocument/2006/relationships/hyperlink" Target="https://www.childline.org.uk/info-advice/home-families/seasonal-events/summer-holidays/" TargetMode="External"/><Relationship Id="rId4" Type="http://schemas.openxmlformats.org/officeDocument/2006/relationships/hyperlink" Target="https://www.youngminds.org.uk/media/dfjhck3z/preparing-pupils-for-summer-holiday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3182" y="76200"/>
            <a:ext cx="8901545" cy="4911437"/>
          </a:xfrm>
          <a:prstGeom prst="rect">
            <a:avLst/>
          </a:prstGeom>
          <a:noFill/>
          <a:ln w="38100">
            <a:solidFill>
              <a:srgbClr val="002060"/>
            </a:solidFill>
          </a:ln>
        </p:spPr>
        <p:txBody>
          <a:bodyPr wrap="square" rtlCol="0">
            <a:spAutoFit/>
          </a:bodyPr>
          <a:lstStyle/>
          <a:p>
            <a:endParaRPr lang="en-GB" dirty="0"/>
          </a:p>
        </p:txBody>
      </p:sp>
      <p:sp>
        <p:nvSpPr>
          <p:cNvPr id="2" name="Title 1"/>
          <p:cNvSpPr>
            <a:spLocks noGrp="1"/>
          </p:cNvSpPr>
          <p:nvPr>
            <p:ph type="ctrTitle"/>
          </p:nvPr>
        </p:nvSpPr>
        <p:spPr/>
        <p:txBody>
          <a:bodyPr>
            <a:normAutofit/>
          </a:bodyPr>
          <a:lstStyle/>
          <a:p>
            <a:r>
              <a:rPr lang="en-GB" sz="4000" dirty="0" smtClean="0">
                <a:solidFill>
                  <a:srgbClr val="CC9900"/>
                </a:solidFill>
              </a:rPr>
              <a:t>Summer Wellbeing &amp; Safety Advice</a:t>
            </a:r>
            <a:endParaRPr lang="en-GB" sz="4000" dirty="0">
              <a:solidFill>
                <a:srgbClr val="CC9900"/>
              </a:solidFill>
            </a:endParaRPr>
          </a:p>
        </p:txBody>
      </p:sp>
      <p:pic>
        <p:nvPicPr>
          <p:cNvPr id="4" name="Picture 3"/>
          <p:cNvPicPr>
            <a:picLocks noChangeAspect="1"/>
          </p:cNvPicPr>
          <p:nvPr/>
        </p:nvPicPr>
        <p:blipFill>
          <a:blip r:embed="rId2"/>
          <a:stretch>
            <a:fillRect/>
          </a:stretch>
        </p:blipFill>
        <p:spPr>
          <a:xfrm>
            <a:off x="4142651" y="3054926"/>
            <a:ext cx="858713" cy="796637"/>
          </a:xfrm>
          <a:prstGeom prst="rect">
            <a:avLst/>
          </a:prstGeom>
        </p:spPr>
      </p:pic>
    </p:spTree>
    <p:extLst>
      <p:ext uri="{BB962C8B-B14F-4D97-AF65-F5344CB8AC3E}">
        <p14:creationId xmlns:p14="http://schemas.microsoft.com/office/powerpoint/2010/main" val="3069414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711"/>
        <p:cNvGrpSpPr/>
        <p:nvPr/>
      </p:nvGrpSpPr>
      <p:grpSpPr>
        <a:xfrm>
          <a:off x="0" y="0"/>
          <a:ext cx="0" cy="0"/>
          <a:chOff x="0" y="0"/>
          <a:chExt cx="0" cy="0"/>
        </a:xfrm>
      </p:grpSpPr>
      <p:sp>
        <p:nvSpPr>
          <p:cNvPr id="712" name="Google Shape;712;p89"/>
          <p:cNvSpPr txBox="1">
            <a:spLocks noGrp="1"/>
          </p:cNvSpPr>
          <p:nvPr>
            <p:ph type="title"/>
          </p:nvPr>
        </p:nvSpPr>
        <p:spPr>
          <a:xfrm>
            <a:off x="512618" y="1241747"/>
            <a:ext cx="3602182" cy="541500"/>
          </a:xfrm>
          <a:prstGeom prst="rect">
            <a:avLst/>
          </a:prstGeom>
        </p:spPr>
        <p:txBody>
          <a:bodyPr spcFirstLastPara="1" wrap="square" lIns="91425" tIns="91425" rIns="91425" bIns="91425" anchor="b" anchorCtr="0">
            <a:noAutofit/>
          </a:bodyPr>
          <a:lstStyle/>
          <a:p>
            <a:pPr marL="0" marR="0" lvl="0" indent="0" algn="ctr" rtl="0">
              <a:lnSpc>
                <a:spcPct val="100000"/>
              </a:lnSpc>
              <a:spcBef>
                <a:spcPts val="0"/>
              </a:spcBef>
              <a:spcAft>
                <a:spcPts val="0"/>
              </a:spcAft>
              <a:buNone/>
            </a:pPr>
            <a:r>
              <a:rPr lang="en" sz="2800" dirty="0" smtClean="0">
                <a:solidFill>
                  <a:srgbClr val="CC9900"/>
                </a:solidFill>
              </a:rPr>
              <a:t>Money</a:t>
            </a:r>
            <a:r>
              <a:rPr lang="en" sz="2800" b="0" dirty="0" smtClean="0">
                <a:solidFill>
                  <a:srgbClr val="CC9900"/>
                </a:solidFill>
                <a:sym typeface="Montserrat ExtraBold"/>
              </a:rPr>
              <a:t> and Summer Holidays</a:t>
            </a:r>
            <a:endParaRPr sz="2800" dirty="0">
              <a:solidFill>
                <a:srgbClr val="CC9900"/>
              </a:solidFill>
            </a:endParaRPr>
          </a:p>
        </p:txBody>
      </p:sp>
      <p:pic>
        <p:nvPicPr>
          <p:cNvPr id="1026" name="Picture 2" descr="image/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9465" y="58882"/>
            <a:ext cx="3983464" cy="4987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12618" y="2382982"/>
            <a:ext cx="3719946" cy="954107"/>
          </a:xfrm>
          <a:prstGeom prst="rect">
            <a:avLst/>
          </a:prstGeom>
          <a:solidFill>
            <a:schemeClr val="accent3">
              <a:lumMod val="20000"/>
              <a:lumOff val="80000"/>
            </a:schemeClr>
          </a:solidFill>
        </p:spPr>
        <p:txBody>
          <a:bodyPr wrap="square" rtlCol="0">
            <a:spAutoFit/>
          </a:bodyPr>
          <a:lstStyle/>
          <a:p>
            <a:r>
              <a:rPr lang="en-GB" dirty="0" smtClean="0"/>
              <a:t>If money is tight for toiletry products such as toothpaste, sanitary items, deodorant, etc. please see Miss Hutchinson who will be able to support. </a:t>
            </a:r>
            <a:endParaRPr lang="en-GB" dirty="0"/>
          </a:p>
        </p:txBody>
      </p:sp>
      <p:sp>
        <p:nvSpPr>
          <p:cNvPr id="3" name="Rectangle 2"/>
          <p:cNvSpPr/>
          <p:nvPr/>
        </p:nvSpPr>
        <p:spPr>
          <a:xfrm>
            <a:off x="397860" y="3853697"/>
            <a:ext cx="3834704" cy="307777"/>
          </a:xfrm>
          <a:prstGeom prst="rect">
            <a:avLst/>
          </a:prstGeom>
        </p:spPr>
        <p:txBody>
          <a:bodyPr wrap="none">
            <a:spAutoFit/>
          </a:bodyPr>
          <a:lstStyle/>
          <a:p>
            <a:r>
              <a:rPr lang="en-GB" u="sng" dirty="0">
                <a:solidFill>
                  <a:srgbClr val="0563C1"/>
                </a:solidFill>
                <a:latin typeface="Helvetica" panose="020B0604020202020204" pitchFamily="34" charset="0"/>
                <a:ea typeface="Times New Roman" panose="02020603050405020304" pitchFamily="18" charset="0"/>
                <a:hlinkClick r:id="rId4"/>
              </a:rPr>
              <a:t>https://moneysavingcentral.co.uk/kids-eat-free</a:t>
            </a:r>
            <a:endParaRPr lang="en-GB" dirty="0"/>
          </a:p>
        </p:txBody>
      </p:sp>
    </p:spTree>
    <p:extLst>
      <p:ext uri="{BB962C8B-B14F-4D97-AF65-F5344CB8AC3E}">
        <p14:creationId xmlns:p14="http://schemas.microsoft.com/office/powerpoint/2010/main" val="717872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52"/>
        <p:cNvGrpSpPr/>
        <p:nvPr/>
      </p:nvGrpSpPr>
      <p:grpSpPr>
        <a:xfrm>
          <a:off x="0" y="0"/>
          <a:ext cx="0" cy="0"/>
          <a:chOff x="0" y="0"/>
          <a:chExt cx="0" cy="0"/>
        </a:xfrm>
      </p:grpSpPr>
      <p:sp>
        <p:nvSpPr>
          <p:cNvPr id="653" name="Google Shape;653;p83"/>
          <p:cNvSpPr txBox="1">
            <a:spLocks noGrp="1"/>
          </p:cNvSpPr>
          <p:nvPr>
            <p:ph type="title"/>
          </p:nvPr>
        </p:nvSpPr>
        <p:spPr>
          <a:xfrm>
            <a:off x="615375" y="610975"/>
            <a:ext cx="7717500" cy="541500"/>
          </a:xfrm>
          <a:prstGeom prst="rect">
            <a:avLst/>
          </a:prstGeom>
        </p:spPr>
        <p:txBody>
          <a:bodyPr spcFirstLastPara="1" wrap="square" lIns="68575" tIns="68575" rIns="68575" bIns="68575" anchor="b" anchorCtr="0">
            <a:noAutofit/>
          </a:bodyPr>
          <a:lstStyle/>
          <a:p>
            <a:pPr marL="0" lvl="0" indent="0" algn="l" rtl="0">
              <a:spcBef>
                <a:spcPts val="0"/>
              </a:spcBef>
              <a:spcAft>
                <a:spcPts val="0"/>
              </a:spcAft>
              <a:buNone/>
            </a:pPr>
            <a:r>
              <a:rPr lang="en" sz="2700" b="0" dirty="0"/>
              <a:t>A reality check</a:t>
            </a:r>
            <a:r>
              <a:rPr lang="en" sz="2700" b="0" dirty="0" smtClean="0"/>
              <a:t>…</a:t>
            </a:r>
            <a:endParaRPr sz="2700" b="0" dirty="0"/>
          </a:p>
        </p:txBody>
      </p:sp>
      <p:sp>
        <p:nvSpPr>
          <p:cNvPr id="654" name="Google Shape;654;p83"/>
          <p:cNvSpPr txBox="1"/>
          <p:nvPr/>
        </p:nvSpPr>
        <p:spPr>
          <a:xfrm>
            <a:off x="4890500" y="1290925"/>
            <a:ext cx="4087200" cy="3653278"/>
          </a:xfrm>
          <a:prstGeom prst="rect">
            <a:avLst/>
          </a:prstGeom>
          <a:solidFill>
            <a:srgbClr val="343D76"/>
          </a:solidFill>
          <a:ln>
            <a:noFill/>
          </a:ln>
        </p:spPr>
        <p:txBody>
          <a:bodyPr spcFirstLastPara="1" wrap="square" lIns="365750" tIns="91425" rIns="91425" bIns="91425" anchor="t" anchorCtr="0">
            <a:spAutoFit/>
          </a:bodyPr>
          <a:lstStyle/>
          <a:p>
            <a:pPr marL="0" lvl="0" indent="0" algn="l" rtl="0">
              <a:lnSpc>
                <a:spcPct val="115000"/>
              </a:lnSpc>
              <a:spcBef>
                <a:spcPts val="0"/>
              </a:spcBef>
              <a:spcAft>
                <a:spcPts val="0"/>
              </a:spcAft>
              <a:buNone/>
            </a:pPr>
            <a:r>
              <a:rPr lang="en" b="1" dirty="0">
                <a:solidFill>
                  <a:srgbClr val="FFFFFF"/>
                </a:solidFill>
                <a:latin typeface="DM Sans"/>
                <a:ea typeface="DM Sans"/>
                <a:cs typeface="DM Sans"/>
                <a:sym typeface="DM Sans"/>
              </a:rPr>
              <a:t>Lots of people share pictures of their summer, on messenger and on social media. </a:t>
            </a:r>
            <a:endParaRPr b="1" dirty="0">
              <a:solidFill>
                <a:srgbClr val="FFFFFF"/>
              </a:solidFill>
              <a:latin typeface="DM Sans"/>
              <a:ea typeface="DM Sans"/>
              <a:cs typeface="DM Sans"/>
              <a:sym typeface="DM Sans"/>
            </a:endParaRPr>
          </a:p>
          <a:p>
            <a:pPr marL="0" lvl="0" indent="0" algn="l" rtl="0">
              <a:lnSpc>
                <a:spcPct val="115000"/>
              </a:lnSpc>
              <a:spcBef>
                <a:spcPts val="0"/>
              </a:spcBef>
              <a:spcAft>
                <a:spcPts val="0"/>
              </a:spcAft>
              <a:buNone/>
            </a:pPr>
            <a:r>
              <a:rPr lang="en" b="1" dirty="0">
                <a:solidFill>
                  <a:srgbClr val="FFFFFF"/>
                </a:solidFill>
                <a:latin typeface="DM Sans"/>
                <a:ea typeface="DM Sans"/>
                <a:cs typeface="DM Sans"/>
                <a:sym typeface="DM Sans"/>
              </a:rPr>
              <a:t>But what we see on social media is not always a reflection of reality.</a:t>
            </a:r>
            <a:endParaRPr b="1" dirty="0">
              <a:solidFill>
                <a:srgbClr val="FFFFFF"/>
              </a:solidFill>
              <a:latin typeface="DM Sans"/>
              <a:ea typeface="DM Sans"/>
              <a:cs typeface="DM Sans"/>
              <a:sym typeface="DM Sans"/>
            </a:endParaRPr>
          </a:p>
          <a:p>
            <a:pPr marL="0" lvl="0" indent="0" algn="l" rtl="0">
              <a:lnSpc>
                <a:spcPct val="115000"/>
              </a:lnSpc>
              <a:spcBef>
                <a:spcPts val="0"/>
              </a:spcBef>
              <a:spcAft>
                <a:spcPts val="0"/>
              </a:spcAft>
              <a:buNone/>
            </a:pPr>
            <a:endParaRPr b="1" dirty="0">
              <a:solidFill>
                <a:srgbClr val="FFFFFF"/>
              </a:solidFill>
              <a:latin typeface="DM Sans"/>
              <a:ea typeface="DM Sans"/>
              <a:cs typeface="DM Sans"/>
              <a:sym typeface="DM Sans"/>
            </a:endParaRPr>
          </a:p>
          <a:p>
            <a:pPr marL="139700" lvl="0" algn="l" rtl="0">
              <a:lnSpc>
                <a:spcPct val="115000"/>
              </a:lnSpc>
              <a:spcBef>
                <a:spcPts val="0"/>
              </a:spcBef>
              <a:spcAft>
                <a:spcPts val="0"/>
              </a:spcAft>
              <a:buClr>
                <a:srgbClr val="FFFFFF"/>
              </a:buClr>
              <a:buSzPts val="1400"/>
            </a:pPr>
            <a:r>
              <a:rPr lang="en" b="1" dirty="0" smtClean="0">
                <a:solidFill>
                  <a:srgbClr val="FFFFFF"/>
                </a:solidFill>
                <a:latin typeface="DM Sans"/>
                <a:ea typeface="DM Sans"/>
                <a:cs typeface="DM Sans"/>
                <a:sym typeface="DM Sans"/>
              </a:rPr>
              <a:t>If </a:t>
            </a:r>
            <a:r>
              <a:rPr lang="en" b="1" dirty="0">
                <a:solidFill>
                  <a:srgbClr val="FFFFFF"/>
                </a:solidFill>
                <a:latin typeface="DM Sans"/>
                <a:ea typeface="DM Sans"/>
                <a:cs typeface="DM Sans"/>
                <a:sym typeface="DM Sans"/>
              </a:rPr>
              <a:t>you only looked at social media, how would you think most people spend their summer?</a:t>
            </a:r>
            <a:br>
              <a:rPr lang="en" b="1" dirty="0">
                <a:solidFill>
                  <a:srgbClr val="FFFFFF"/>
                </a:solidFill>
                <a:latin typeface="DM Sans"/>
                <a:ea typeface="DM Sans"/>
                <a:cs typeface="DM Sans"/>
                <a:sym typeface="DM Sans"/>
              </a:rPr>
            </a:br>
            <a:endParaRPr b="1" dirty="0">
              <a:solidFill>
                <a:srgbClr val="FFFFFF"/>
              </a:solidFill>
              <a:latin typeface="DM Sans"/>
              <a:ea typeface="DM Sans"/>
              <a:cs typeface="DM Sans"/>
              <a:sym typeface="DM Sans"/>
            </a:endParaRPr>
          </a:p>
          <a:p>
            <a:pPr marL="139700" lvl="0" algn="l" rtl="0">
              <a:lnSpc>
                <a:spcPct val="115000"/>
              </a:lnSpc>
              <a:spcBef>
                <a:spcPts val="0"/>
              </a:spcBef>
              <a:spcAft>
                <a:spcPts val="0"/>
              </a:spcAft>
              <a:buClr>
                <a:srgbClr val="FFFFFF"/>
              </a:buClr>
              <a:buSzPts val="1400"/>
            </a:pPr>
            <a:r>
              <a:rPr lang="en" b="1" dirty="0">
                <a:solidFill>
                  <a:srgbClr val="FFFFFF"/>
                </a:solidFill>
                <a:latin typeface="DM Sans"/>
                <a:ea typeface="DM Sans"/>
                <a:cs typeface="DM Sans"/>
                <a:sym typeface="DM Sans"/>
              </a:rPr>
              <a:t>What are differences in reality?</a:t>
            </a:r>
            <a:br>
              <a:rPr lang="en" b="1" dirty="0">
                <a:solidFill>
                  <a:srgbClr val="FFFFFF"/>
                </a:solidFill>
                <a:latin typeface="DM Sans"/>
                <a:ea typeface="DM Sans"/>
                <a:cs typeface="DM Sans"/>
                <a:sym typeface="DM Sans"/>
              </a:rPr>
            </a:br>
            <a:endParaRPr b="1" dirty="0">
              <a:solidFill>
                <a:srgbClr val="FFFFFF"/>
              </a:solidFill>
              <a:latin typeface="DM Sans"/>
              <a:ea typeface="DM Sans"/>
              <a:cs typeface="DM Sans"/>
              <a:sym typeface="DM Sans"/>
            </a:endParaRPr>
          </a:p>
          <a:p>
            <a:pPr marL="139700" lvl="0" algn="l" rtl="0">
              <a:lnSpc>
                <a:spcPct val="115000"/>
              </a:lnSpc>
              <a:spcBef>
                <a:spcPts val="0"/>
              </a:spcBef>
              <a:spcAft>
                <a:spcPts val="0"/>
              </a:spcAft>
              <a:buClr>
                <a:srgbClr val="FFFFFF"/>
              </a:buClr>
              <a:buSzPts val="1400"/>
            </a:pPr>
            <a:r>
              <a:rPr lang="en" b="1" dirty="0">
                <a:solidFill>
                  <a:srgbClr val="FFFFFF"/>
                </a:solidFill>
                <a:latin typeface="DM Sans"/>
                <a:ea typeface="DM Sans"/>
                <a:cs typeface="DM Sans"/>
                <a:sym typeface="DM Sans"/>
              </a:rPr>
              <a:t>What are the things we don’t get to see?</a:t>
            </a:r>
            <a:endParaRPr b="1" dirty="0">
              <a:solidFill>
                <a:srgbClr val="FFFFFF"/>
              </a:solidFill>
              <a:latin typeface="DM Sans"/>
              <a:ea typeface="DM Sans"/>
              <a:cs typeface="DM Sans"/>
              <a:sym typeface="DM Sans"/>
            </a:endParaRPr>
          </a:p>
        </p:txBody>
      </p:sp>
      <p:pic>
        <p:nvPicPr>
          <p:cNvPr id="655" name="Google Shape;655;p83"/>
          <p:cNvPicPr preferRelativeResize="0"/>
          <p:nvPr/>
        </p:nvPicPr>
        <p:blipFill>
          <a:blip r:embed="rId3">
            <a:alphaModFix/>
          </a:blip>
          <a:stretch>
            <a:fillRect/>
          </a:stretch>
        </p:blipFill>
        <p:spPr>
          <a:xfrm>
            <a:off x="-4" y="2571750"/>
            <a:ext cx="2565650" cy="2565650"/>
          </a:xfrm>
          <a:prstGeom prst="rect">
            <a:avLst/>
          </a:prstGeom>
          <a:noFill/>
          <a:ln>
            <a:noFill/>
          </a:ln>
        </p:spPr>
      </p:pic>
      <p:pic>
        <p:nvPicPr>
          <p:cNvPr id="656" name="Google Shape;656;p83"/>
          <p:cNvPicPr preferRelativeResize="0"/>
          <p:nvPr/>
        </p:nvPicPr>
        <p:blipFill>
          <a:blip r:embed="rId4">
            <a:alphaModFix/>
          </a:blip>
          <a:stretch>
            <a:fillRect/>
          </a:stretch>
        </p:blipFill>
        <p:spPr>
          <a:xfrm>
            <a:off x="508339" y="1298400"/>
            <a:ext cx="2457352" cy="1654474"/>
          </a:xfrm>
          <a:prstGeom prst="rect">
            <a:avLst/>
          </a:prstGeom>
          <a:noFill/>
          <a:ln>
            <a:noFill/>
          </a:ln>
        </p:spPr>
      </p:pic>
      <p:pic>
        <p:nvPicPr>
          <p:cNvPr id="657" name="Google Shape;657;p83"/>
          <p:cNvPicPr preferRelativeResize="0"/>
          <p:nvPr/>
        </p:nvPicPr>
        <p:blipFill rotWithShape="1">
          <a:blip r:embed="rId5">
            <a:alphaModFix/>
          </a:blip>
          <a:srcRect r="31048"/>
          <a:stretch/>
        </p:blipFill>
        <p:spPr>
          <a:xfrm>
            <a:off x="3072363" y="1290925"/>
            <a:ext cx="1703475" cy="1654475"/>
          </a:xfrm>
          <a:prstGeom prst="rect">
            <a:avLst/>
          </a:prstGeom>
          <a:noFill/>
          <a:ln>
            <a:noFill/>
          </a:ln>
        </p:spPr>
      </p:pic>
      <p:pic>
        <p:nvPicPr>
          <p:cNvPr id="658" name="Google Shape;658;p83"/>
          <p:cNvPicPr preferRelativeResize="0"/>
          <p:nvPr/>
        </p:nvPicPr>
        <p:blipFill>
          <a:blip r:embed="rId6">
            <a:alphaModFix/>
          </a:blip>
          <a:stretch>
            <a:fillRect/>
          </a:stretch>
        </p:blipFill>
        <p:spPr>
          <a:xfrm>
            <a:off x="2264000" y="3014425"/>
            <a:ext cx="2511849" cy="19923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711"/>
        <p:cNvGrpSpPr/>
        <p:nvPr/>
      </p:nvGrpSpPr>
      <p:grpSpPr>
        <a:xfrm>
          <a:off x="0" y="0"/>
          <a:ext cx="0" cy="0"/>
          <a:chOff x="0" y="0"/>
          <a:chExt cx="0" cy="0"/>
        </a:xfrm>
      </p:grpSpPr>
      <p:sp>
        <p:nvSpPr>
          <p:cNvPr id="712" name="Google Shape;712;p89"/>
          <p:cNvSpPr txBox="1">
            <a:spLocks noGrp="1"/>
          </p:cNvSpPr>
          <p:nvPr>
            <p:ph type="title"/>
          </p:nvPr>
        </p:nvSpPr>
        <p:spPr>
          <a:xfrm>
            <a:off x="713250" y="334275"/>
            <a:ext cx="7717500" cy="541500"/>
          </a:xfrm>
          <a:prstGeom prst="rect">
            <a:avLst/>
          </a:prstGeom>
        </p:spPr>
        <p:txBody>
          <a:bodyPr spcFirstLastPara="1" wrap="square" lIns="91425" tIns="91425" rIns="91425" bIns="91425" anchor="b" anchorCtr="0">
            <a:noAutofit/>
          </a:bodyPr>
          <a:lstStyle/>
          <a:p>
            <a:pPr marL="0" marR="0" lvl="0" indent="0" algn="l" rtl="0">
              <a:lnSpc>
                <a:spcPct val="100000"/>
              </a:lnSpc>
              <a:spcBef>
                <a:spcPts val="0"/>
              </a:spcBef>
              <a:spcAft>
                <a:spcPts val="0"/>
              </a:spcAft>
              <a:buNone/>
            </a:pPr>
            <a:r>
              <a:rPr lang="en" sz="2800" b="0">
                <a:solidFill>
                  <a:schemeClr val="accent1"/>
                </a:solidFill>
                <a:latin typeface="Montserrat ExtraBold"/>
                <a:ea typeface="Montserrat ExtraBold"/>
                <a:cs typeface="Montserrat ExtraBold"/>
                <a:sym typeface="Montserrat ExtraBold"/>
              </a:rPr>
              <a:t>Habits &amp; Routines</a:t>
            </a:r>
            <a:endParaRPr sz="2800"/>
          </a:p>
        </p:txBody>
      </p:sp>
      <p:sp>
        <p:nvSpPr>
          <p:cNvPr id="713" name="Google Shape;713;p89"/>
          <p:cNvSpPr txBox="1"/>
          <p:nvPr/>
        </p:nvSpPr>
        <p:spPr>
          <a:xfrm>
            <a:off x="772925" y="1038775"/>
            <a:ext cx="7598400" cy="4406700"/>
          </a:xfrm>
          <a:prstGeom prst="rect">
            <a:avLst/>
          </a:prstGeom>
          <a:noFill/>
          <a:ln>
            <a:noFill/>
          </a:ln>
        </p:spPr>
        <p:txBody>
          <a:bodyPr spcFirstLastPara="1" wrap="square" lIns="91425" tIns="91425" rIns="91425" bIns="91425" anchor="t" anchorCtr="0">
            <a:spAutoFit/>
          </a:bodyPr>
          <a:lstStyle/>
          <a:p>
            <a:pPr marL="457200" lvl="0" indent="-323850" algn="l" rtl="0">
              <a:lnSpc>
                <a:spcPct val="115000"/>
              </a:lnSpc>
              <a:spcBef>
                <a:spcPts val="0"/>
              </a:spcBef>
              <a:spcAft>
                <a:spcPts val="0"/>
              </a:spcAft>
              <a:buClr>
                <a:schemeClr val="accent2"/>
              </a:buClr>
              <a:buSzPts val="1500"/>
              <a:buChar char="●"/>
            </a:pPr>
            <a:r>
              <a:rPr lang="en" sz="1500">
                <a:solidFill>
                  <a:schemeClr val="accent2"/>
                </a:solidFill>
                <a:latin typeface="DM Sans Medium"/>
                <a:ea typeface="DM Sans Medium"/>
                <a:cs typeface="DM Sans Medium"/>
                <a:sym typeface="DM Sans Medium"/>
              </a:rPr>
              <a:t>In the summer holidays, there is a lot of things we no longer have to do. That’s relaxing but also means we </a:t>
            </a:r>
            <a:r>
              <a:rPr lang="en" sz="1500" b="1">
                <a:solidFill>
                  <a:schemeClr val="accent2"/>
                </a:solidFill>
                <a:latin typeface="DM Sans"/>
                <a:ea typeface="DM Sans"/>
                <a:cs typeface="DM Sans"/>
                <a:sym typeface="DM Sans"/>
              </a:rPr>
              <a:t>lose a bit of our routine.</a:t>
            </a:r>
            <a:endParaRPr sz="1500">
              <a:solidFill>
                <a:schemeClr val="accent2"/>
              </a:solidFill>
              <a:latin typeface="DM Sans Medium"/>
              <a:ea typeface="DM Sans Medium"/>
              <a:cs typeface="DM Sans Medium"/>
              <a:sym typeface="DM Sans Medium"/>
            </a:endParaRPr>
          </a:p>
          <a:p>
            <a:pPr marL="457200" lvl="0" indent="0" algn="l" rtl="0">
              <a:lnSpc>
                <a:spcPct val="115000"/>
              </a:lnSpc>
              <a:spcBef>
                <a:spcPts val="0"/>
              </a:spcBef>
              <a:spcAft>
                <a:spcPts val="0"/>
              </a:spcAft>
              <a:buNone/>
            </a:pPr>
            <a:endParaRPr sz="1600">
              <a:solidFill>
                <a:schemeClr val="accent2"/>
              </a:solidFill>
              <a:latin typeface="DM Sans Medium"/>
              <a:ea typeface="DM Sans Medium"/>
              <a:cs typeface="DM Sans Medium"/>
              <a:sym typeface="DM Sans Medium"/>
            </a:endParaRPr>
          </a:p>
          <a:p>
            <a:pPr marL="457200" lvl="0" indent="-323850" algn="l" rtl="0">
              <a:lnSpc>
                <a:spcPct val="115000"/>
              </a:lnSpc>
              <a:spcBef>
                <a:spcPts val="0"/>
              </a:spcBef>
              <a:spcAft>
                <a:spcPts val="0"/>
              </a:spcAft>
              <a:buClr>
                <a:schemeClr val="accent2"/>
              </a:buClr>
              <a:buSzPts val="1500"/>
              <a:buChar char="●"/>
            </a:pPr>
            <a:r>
              <a:rPr lang="en" sz="1500">
                <a:solidFill>
                  <a:schemeClr val="accent2"/>
                </a:solidFill>
                <a:latin typeface="DM Sans Medium"/>
                <a:ea typeface="DM Sans Medium"/>
                <a:cs typeface="DM Sans Medium"/>
                <a:sym typeface="DM Sans Medium"/>
              </a:rPr>
              <a:t>As a result, </a:t>
            </a:r>
            <a:r>
              <a:rPr lang="en" sz="1500" b="1">
                <a:solidFill>
                  <a:schemeClr val="accent2"/>
                </a:solidFill>
                <a:latin typeface="DM Sans"/>
                <a:ea typeface="DM Sans"/>
                <a:cs typeface="DM Sans"/>
                <a:sym typeface="DM Sans"/>
              </a:rPr>
              <a:t>our habits change</a:t>
            </a:r>
            <a:endParaRPr sz="1500">
              <a:solidFill>
                <a:schemeClr val="accent2"/>
              </a:solidFill>
              <a:latin typeface="DM Sans Medium"/>
              <a:ea typeface="DM Sans Medium"/>
              <a:cs typeface="DM Sans Medium"/>
              <a:sym typeface="DM Sans Medium"/>
            </a:endParaRPr>
          </a:p>
          <a:p>
            <a:pPr marL="914400" lvl="1" indent="-317500" algn="l" rtl="0">
              <a:lnSpc>
                <a:spcPct val="115000"/>
              </a:lnSpc>
              <a:spcBef>
                <a:spcPts val="0"/>
              </a:spcBef>
              <a:spcAft>
                <a:spcPts val="0"/>
              </a:spcAft>
              <a:buClr>
                <a:schemeClr val="accent2"/>
              </a:buClr>
              <a:buSzPts val="1400"/>
              <a:buChar char="○"/>
            </a:pPr>
            <a:r>
              <a:rPr lang="en">
                <a:solidFill>
                  <a:schemeClr val="accent2"/>
                </a:solidFill>
                <a:latin typeface="DM Sans Medium"/>
                <a:ea typeface="DM Sans Medium"/>
                <a:cs typeface="DM Sans Medium"/>
                <a:sym typeface="DM Sans Medium"/>
              </a:rPr>
              <a:t>we might no longer eat at regular times, </a:t>
            </a:r>
            <a:endParaRPr>
              <a:solidFill>
                <a:schemeClr val="accent2"/>
              </a:solidFill>
              <a:latin typeface="DM Sans Medium"/>
              <a:ea typeface="DM Sans Medium"/>
              <a:cs typeface="DM Sans Medium"/>
              <a:sym typeface="DM Sans Medium"/>
            </a:endParaRPr>
          </a:p>
          <a:p>
            <a:pPr marL="914400" lvl="1" indent="-317500" algn="l" rtl="0">
              <a:lnSpc>
                <a:spcPct val="115000"/>
              </a:lnSpc>
              <a:spcBef>
                <a:spcPts val="0"/>
              </a:spcBef>
              <a:spcAft>
                <a:spcPts val="0"/>
              </a:spcAft>
              <a:buClr>
                <a:schemeClr val="accent2"/>
              </a:buClr>
              <a:buSzPts val="1400"/>
              <a:buChar char="○"/>
            </a:pPr>
            <a:r>
              <a:rPr lang="en">
                <a:solidFill>
                  <a:schemeClr val="accent2"/>
                </a:solidFill>
                <a:latin typeface="DM Sans Medium"/>
                <a:ea typeface="DM Sans Medium"/>
                <a:cs typeface="DM Sans Medium"/>
                <a:sym typeface="DM Sans Medium"/>
              </a:rPr>
              <a:t>have more snacks, </a:t>
            </a:r>
            <a:endParaRPr>
              <a:solidFill>
                <a:schemeClr val="accent2"/>
              </a:solidFill>
              <a:latin typeface="DM Sans Medium"/>
              <a:ea typeface="DM Sans Medium"/>
              <a:cs typeface="DM Sans Medium"/>
              <a:sym typeface="DM Sans Medium"/>
            </a:endParaRPr>
          </a:p>
          <a:p>
            <a:pPr marL="914400" lvl="1" indent="-317500" algn="l" rtl="0">
              <a:lnSpc>
                <a:spcPct val="115000"/>
              </a:lnSpc>
              <a:spcBef>
                <a:spcPts val="0"/>
              </a:spcBef>
              <a:spcAft>
                <a:spcPts val="0"/>
              </a:spcAft>
              <a:buClr>
                <a:schemeClr val="accent2"/>
              </a:buClr>
              <a:buSzPts val="1400"/>
              <a:buChar char="○"/>
            </a:pPr>
            <a:r>
              <a:rPr lang="en">
                <a:solidFill>
                  <a:schemeClr val="accent2"/>
                </a:solidFill>
                <a:latin typeface="DM Sans Medium"/>
                <a:ea typeface="DM Sans Medium"/>
                <a:cs typeface="DM Sans Medium"/>
                <a:sym typeface="DM Sans Medium"/>
              </a:rPr>
              <a:t>change our sleep schedule</a:t>
            </a:r>
            <a:endParaRPr>
              <a:solidFill>
                <a:schemeClr val="accent2"/>
              </a:solidFill>
              <a:latin typeface="DM Sans Medium"/>
              <a:ea typeface="DM Sans Medium"/>
              <a:cs typeface="DM Sans Medium"/>
              <a:sym typeface="DM Sans Medium"/>
            </a:endParaRPr>
          </a:p>
          <a:p>
            <a:pPr marL="914400" lvl="1" indent="-317500" algn="l" rtl="0">
              <a:lnSpc>
                <a:spcPct val="115000"/>
              </a:lnSpc>
              <a:spcBef>
                <a:spcPts val="0"/>
              </a:spcBef>
              <a:spcAft>
                <a:spcPts val="0"/>
              </a:spcAft>
              <a:buClr>
                <a:schemeClr val="accent2"/>
              </a:buClr>
              <a:buSzPts val="1400"/>
              <a:buChar char="○"/>
            </a:pPr>
            <a:r>
              <a:rPr lang="en">
                <a:solidFill>
                  <a:schemeClr val="accent2"/>
                </a:solidFill>
                <a:latin typeface="DM Sans Medium"/>
                <a:ea typeface="DM Sans Medium"/>
                <a:cs typeface="DM Sans Medium"/>
                <a:sym typeface="DM Sans Medium"/>
              </a:rPr>
              <a:t>spend more time on our phones. </a:t>
            </a:r>
            <a:endParaRPr>
              <a:solidFill>
                <a:schemeClr val="accent2"/>
              </a:solidFill>
              <a:latin typeface="DM Sans Medium"/>
              <a:ea typeface="DM Sans Medium"/>
              <a:cs typeface="DM Sans Medium"/>
              <a:sym typeface="DM Sans Medium"/>
            </a:endParaRPr>
          </a:p>
          <a:p>
            <a:pPr marL="914400" lvl="1" indent="-317500" algn="l" rtl="0">
              <a:lnSpc>
                <a:spcPct val="115000"/>
              </a:lnSpc>
              <a:spcBef>
                <a:spcPts val="0"/>
              </a:spcBef>
              <a:spcAft>
                <a:spcPts val="0"/>
              </a:spcAft>
              <a:buClr>
                <a:schemeClr val="accent2"/>
              </a:buClr>
              <a:buSzPts val="1400"/>
              <a:buChar char="○"/>
            </a:pPr>
            <a:r>
              <a:rPr lang="en">
                <a:solidFill>
                  <a:schemeClr val="accent2"/>
                </a:solidFill>
                <a:latin typeface="DM Sans Medium"/>
                <a:ea typeface="DM Sans Medium"/>
                <a:cs typeface="DM Sans Medium"/>
                <a:sym typeface="DM Sans Medium"/>
              </a:rPr>
              <a:t>But we might have more time to do things we enjoy such as exercise or spending time outdoors.</a:t>
            </a:r>
            <a:endParaRPr>
              <a:solidFill>
                <a:schemeClr val="accent2"/>
              </a:solidFill>
              <a:latin typeface="DM Sans Medium"/>
              <a:ea typeface="DM Sans Medium"/>
              <a:cs typeface="DM Sans Medium"/>
              <a:sym typeface="DM Sans Medium"/>
            </a:endParaRPr>
          </a:p>
          <a:p>
            <a:pPr marL="457200" lvl="0" indent="0" algn="l" rtl="0">
              <a:lnSpc>
                <a:spcPct val="115000"/>
              </a:lnSpc>
              <a:spcBef>
                <a:spcPts val="0"/>
              </a:spcBef>
              <a:spcAft>
                <a:spcPts val="0"/>
              </a:spcAft>
              <a:buNone/>
            </a:pPr>
            <a:endParaRPr sz="1600">
              <a:solidFill>
                <a:schemeClr val="accent2"/>
              </a:solidFill>
              <a:latin typeface="DM Sans Medium"/>
              <a:ea typeface="DM Sans Medium"/>
              <a:cs typeface="DM Sans Medium"/>
              <a:sym typeface="DM Sans Medium"/>
            </a:endParaRPr>
          </a:p>
          <a:p>
            <a:pPr marL="457200" lvl="0" indent="-323850" algn="l" rtl="0">
              <a:lnSpc>
                <a:spcPct val="115000"/>
              </a:lnSpc>
              <a:spcBef>
                <a:spcPts val="0"/>
              </a:spcBef>
              <a:spcAft>
                <a:spcPts val="0"/>
              </a:spcAft>
              <a:buClr>
                <a:schemeClr val="accent2"/>
              </a:buClr>
              <a:buSzPts val="1500"/>
              <a:buChar char="●"/>
            </a:pPr>
            <a:r>
              <a:rPr lang="en" sz="1500">
                <a:solidFill>
                  <a:schemeClr val="accent2"/>
                </a:solidFill>
                <a:latin typeface="DM Sans Medium"/>
                <a:ea typeface="DM Sans Medium"/>
                <a:cs typeface="DM Sans Medium"/>
                <a:sym typeface="DM Sans Medium"/>
              </a:rPr>
              <a:t>No matter how our routine changes, it will have an </a:t>
            </a:r>
            <a:r>
              <a:rPr lang="en" sz="1500" b="1">
                <a:solidFill>
                  <a:schemeClr val="accent2"/>
                </a:solidFill>
                <a:latin typeface="DM Sans"/>
                <a:ea typeface="DM Sans"/>
                <a:cs typeface="DM Sans"/>
                <a:sym typeface="DM Sans"/>
              </a:rPr>
              <a:t>effect on our mental and physical health</a:t>
            </a:r>
            <a:r>
              <a:rPr lang="en" sz="1500">
                <a:solidFill>
                  <a:schemeClr val="accent2"/>
                </a:solidFill>
                <a:latin typeface="DM Sans Medium"/>
                <a:ea typeface="DM Sans Medium"/>
                <a:cs typeface="DM Sans Medium"/>
                <a:sym typeface="DM Sans Medium"/>
              </a:rPr>
              <a:t>. This is why it is important to </a:t>
            </a:r>
            <a:r>
              <a:rPr lang="en" sz="1500" b="1">
                <a:solidFill>
                  <a:schemeClr val="accent2"/>
                </a:solidFill>
                <a:latin typeface="DM Sans"/>
                <a:ea typeface="DM Sans"/>
                <a:cs typeface="DM Sans"/>
                <a:sym typeface="DM Sans"/>
              </a:rPr>
              <a:t>be aware</a:t>
            </a:r>
            <a:r>
              <a:rPr lang="en" sz="1500">
                <a:solidFill>
                  <a:schemeClr val="accent2"/>
                </a:solidFill>
                <a:latin typeface="DM Sans Medium"/>
                <a:ea typeface="DM Sans Medium"/>
                <a:cs typeface="DM Sans Medium"/>
                <a:sym typeface="DM Sans Medium"/>
              </a:rPr>
              <a:t> of our holiday habits and routines, and </a:t>
            </a:r>
            <a:r>
              <a:rPr lang="en" sz="1500" b="1">
                <a:solidFill>
                  <a:schemeClr val="accent2"/>
                </a:solidFill>
                <a:latin typeface="DM Sans"/>
                <a:ea typeface="DM Sans"/>
                <a:cs typeface="DM Sans"/>
                <a:sym typeface="DM Sans"/>
              </a:rPr>
              <a:t>make active decisions about them</a:t>
            </a:r>
            <a:r>
              <a:rPr lang="en" sz="1500">
                <a:solidFill>
                  <a:schemeClr val="accent2"/>
                </a:solidFill>
                <a:latin typeface="DM Sans Medium"/>
                <a:ea typeface="DM Sans Medium"/>
                <a:cs typeface="DM Sans Medium"/>
                <a:sym typeface="DM Sans Medium"/>
              </a:rPr>
              <a:t>.</a:t>
            </a:r>
            <a:endParaRPr sz="1500">
              <a:solidFill>
                <a:schemeClr val="accent2"/>
              </a:solidFill>
              <a:latin typeface="DM Sans Medium"/>
              <a:ea typeface="DM Sans Medium"/>
              <a:cs typeface="DM Sans Medium"/>
              <a:sym typeface="DM Sans Medium"/>
            </a:endParaRPr>
          </a:p>
          <a:p>
            <a:pPr marL="457200" lvl="0" indent="0" algn="l" rtl="0">
              <a:lnSpc>
                <a:spcPct val="115000"/>
              </a:lnSpc>
              <a:spcBef>
                <a:spcPts val="0"/>
              </a:spcBef>
              <a:spcAft>
                <a:spcPts val="0"/>
              </a:spcAft>
              <a:buNone/>
            </a:pPr>
            <a:endParaRPr sz="1600">
              <a:solidFill>
                <a:schemeClr val="accent2"/>
              </a:solidFill>
              <a:latin typeface="DM Sans Medium"/>
              <a:ea typeface="DM Sans Medium"/>
              <a:cs typeface="DM Sans Medium"/>
              <a:sym typeface="DM Sans Medium"/>
            </a:endParaRPr>
          </a:p>
          <a:p>
            <a:pPr marL="457200" lvl="0" indent="0" algn="l" rtl="0">
              <a:lnSpc>
                <a:spcPct val="115000"/>
              </a:lnSpc>
              <a:spcBef>
                <a:spcPts val="0"/>
              </a:spcBef>
              <a:spcAft>
                <a:spcPts val="0"/>
              </a:spcAft>
              <a:buNone/>
            </a:pPr>
            <a:endParaRPr sz="1900">
              <a:solidFill>
                <a:schemeClr val="accent2"/>
              </a:solidFill>
              <a:latin typeface="DM Sans Medium"/>
              <a:ea typeface="DM Sans Medium"/>
              <a:cs typeface="DM Sans Medium"/>
              <a:sym typeface="DM Sans Medium"/>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64902" y="991310"/>
            <a:ext cx="7503900" cy="541500"/>
          </a:xfrm>
        </p:spPr>
        <p:txBody>
          <a:bodyPr/>
          <a:lstStyle/>
          <a:p>
            <a:r>
              <a:rPr lang="en-GB" sz="1800" dirty="0" smtClean="0"/>
              <a:t>Some people find it useful to make a social story/ comic strip of what they will do each week to give a sense of routine and calm. You could help a younger sibling make a comic strip to help them settle into the holidays – stick it on the fridge</a:t>
            </a:r>
            <a:endParaRPr lang="en-GB" sz="1800" dirty="0"/>
          </a:p>
        </p:txBody>
      </p:sp>
      <p:graphicFrame>
        <p:nvGraphicFramePr>
          <p:cNvPr id="4" name="Table 3"/>
          <p:cNvGraphicFramePr>
            <a:graphicFrameLocks noGrp="1"/>
          </p:cNvGraphicFramePr>
          <p:nvPr>
            <p:extLst>
              <p:ext uri="{D42A27DB-BD31-4B8C-83A1-F6EECF244321}">
                <p14:modId xmlns:p14="http://schemas.microsoft.com/office/powerpoint/2010/main" val="375387710"/>
              </p:ext>
            </p:extLst>
          </p:nvPr>
        </p:nvGraphicFramePr>
        <p:xfrm>
          <a:off x="872504" y="1765576"/>
          <a:ext cx="7288696" cy="2888661"/>
        </p:xfrm>
        <a:graphic>
          <a:graphicData uri="http://schemas.openxmlformats.org/drawingml/2006/table">
            <a:tbl>
              <a:tblPr firstRow="1" bandRow="1">
                <a:tableStyleId>{5AA48091-9F94-45C1-B9B4-3D1CCA507168}</a:tableStyleId>
              </a:tblPr>
              <a:tblGrid>
                <a:gridCol w="1822174">
                  <a:extLst>
                    <a:ext uri="{9D8B030D-6E8A-4147-A177-3AD203B41FA5}">
                      <a16:colId xmlns:a16="http://schemas.microsoft.com/office/drawing/2014/main" val="3239844404"/>
                    </a:ext>
                  </a:extLst>
                </a:gridCol>
                <a:gridCol w="1822174">
                  <a:extLst>
                    <a:ext uri="{9D8B030D-6E8A-4147-A177-3AD203B41FA5}">
                      <a16:colId xmlns:a16="http://schemas.microsoft.com/office/drawing/2014/main" val="3947871491"/>
                    </a:ext>
                  </a:extLst>
                </a:gridCol>
                <a:gridCol w="1822174">
                  <a:extLst>
                    <a:ext uri="{9D8B030D-6E8A-4147-A177-3AD203B41FA5}">
                      <a16:colId xmlns:a16="http://schemas.microsoft.com/office/drawing/2014/main" val="3283324508"/>
                    </a:ext>
                  </a:extLst>
                </a:gridCol>
                <a:gridCol w="1822174">
                  <a:extLst>
                    <a:ext uri="{9D8B030D-6E8A-4147-A177-3AD203B41FA5}">
                      <a16:colId xmlns:a16="http://schemas.microsoft.com/office/drawing/2014/main" val="4151951067"/>
                    </a:ext>
                  </a:extLst>
                </a:gridCol>
              </a:tblGrid>
              <a:tr h="363447">
                <a:tc>
                  <a:txBody>
                    <a:bodyPr/>
                    <a:lstStyle/>
                    <a:p>
                      <a:r>
                        <a:rPr lang="en-GB" dirty="0" smtClean="0">
                          <a:solidFill>
                            <a:schemeClr val="bg1"/>
                          </a:solidFill>
                        </a:rPr>
                        <a:t>Monday </a:t>
                      </a:r>
                      <a:endParaRPr lang="en-GB" dirty="0">
                        <a:solidFill>
                          <a:schemeClr val="bg1"/>
                        </a:solidFill>
                      </a:endParaRPr>
                    </a:p>
                  </a:txBody>
                  <a:tcPr>
                    <a:solidFill>
                      <a:srgbClr val="002060"/>
                    </a:solidFill>
                  </a:tcPr>
                </a:tc>
                <a:tc>
                  <a:txBody>
                    <a:bodyPr/>
                    <a:lstStyle/>
                    <a:p>
                      <a:r>
                        <a:rPr lang="en-GB" dirty="0" smtClean="0">
                          <a:solidFill>
                            <a:schemeClr val="bg1"/>
                          </a:solidFill>
                        </a:rPr>
                        <a:t>Tuesday</a:t>
                      </a:r>
                      <a:endParaRPr lang="en-GB" dirty="0">
                        <a:solidFill>
                          <a:schemeClr val="bg1"/>
                        </a:solidFill>
                      </a:endParaRPr>
                    </a:p>
                  </a:txBody>
                  <a:tcPr>
                    <a:solidFill>
                      <a:srgbClr val="002060"/>
                    </a:solidFill>
                  </a:tcPr>
                </a:tc>
                <a:tc>
                  <a:txBody>
                    <a:bodyPr/>
                    <a:lstStyle/>
                    <a:p>
                      <a:r>
                        <a:rPr lang="en-GB" dirty="0" smtClean="0">
                          <a:solidFill>
                            <a:schemeClr val="bg1"/>
                          </a:solidFill>
                        </a:rPr>
                        <a:t>Wednesday</a:t>
                      </a:r>
                      <a:endParaRPr lang="en-GB" dirty="0">
                        <a:solidFill>
                          <a:schemeClr val="bg1"/>
                        </a:solidFill>
                      </a:endParaRPr>
                    </a:p>
                  </a:txBody>
                  <a:tcPr>
                    <a:solidFill>
                      <a:srgbClr val="002060"/>
                    </a:solidFill>
                  </a:tcPr>
                </a:tc>
                <a:tc>
                  <a:txBody>
                    <a:bodyPr/>
                    <a:lstStyle/>
                    <a:p>
                      <a:r>
                        <a:rPr lang="en-GB" dirty="0" smtClean="0">
                          <a:solidFill>
                            <a:schemeClr val="bg1"/>
                          </a:solidFill>
                        </a:rPr>
                        <a:t>Thursday</a:t>
                      </a:r>
                      <a:endParaRPr lang="en-GB" dirty="0">
                        <a:solidFill>
                          <a:schemeClr val="bg1"/>
                        </a:solidFill>
                      </a:endParaRPr>
                    </a:p>
                  </a:txBody>
                  <a:tcPr>
                    <a:solidFill>
                      <a:srgbClr val="002060"/>
                    </a:solidFill>
                  </a:tcPr>
                </a:tc>
                <a:extLst>
                  <a:ext uri="{0D108BD9-81ED-4DB2-BD59-A6C34878D82A}">
                    <a16:rowId xmlns:a16="http://schemas.microsoft.com/office/drawing/2014/main" val="2568666038"/>
                  </a:ext>
                </a:extLst>
              </a:tr>
              <a:tr h="1135148">
                <a:tc>
                  <a:txBody>
                    <a:bodyPr/>
                    <a:lstStyle/>
                    <a:p>
                      <a:endParaRPr lang="en-GB" dirty="0" smtClean="0"/>
                    </a:p>
                    <a:p>
                      <a:endParaRPr lang="en-GB" dirty="0" smtClean="0"/>
                    </a:p>
                    <a:p>
                      <a:endParaRPr lang="en-GB" dirty="0" smtClean="0"/>
                    </a:p>
                    <a:p>
                      <a:endParaRPr lang="en-GB" dirty="0" smtClean="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012043388"/>
                  </a:ext>
                </a:extLst>
              </a:tr>
              <a:tr h="627319">
                <a:tc>
                  <a:txBody>
                    <a:bodyPr/>
                    <a:lstStyle/>
                    <a:p>
                      <a:r>
                        <a:rPr lang="en-GB" sz="1200" dirty="0" smtClean="0"/>
                        <a:t>Cinema 10.15</a:t>
                      </a:r>
                    </a:p>
                    <a:p>
                      <a:r>
                        <a:rPr lang="en-GB" sz="1200" dirty="0" smtClean="0"/>
                        <a:t>Visit Grandma 12pm</a:t>
                      </a:r>
                      <a:endParaRPr lang="en-GB" sz="1200" dirty="0"/>
                    </a:p>
                  </a:txBody>
                  <a:tcPr/>
                </a:tc>
                <a:tc>
                  <a:txBody>
                    <a:bodyPr/>
                    <a:lstStyle/>
                    <a:p>
                      <a:r>
                        <a:rPr lang="en-GB" sz="1200" dirty="0" smtClean="0"/>
                        <a:t>Picnic in park with Chloe</a:t>
                      </a:r>
                      <a:endParaRPr lang="en-GB" sz="1200" dirty="0"/>
                    </a:p>
                  </a:txBody>
                  <a:tcPr/>
                </a:tc>
                <a:tc>
                  <a:txBody>
                    <a:bodyPr/>
                    <a:lstStyle/>
                    <a:p>
                      <a:r>
                        <a:rPr lang="en-GB" sz="1200" dirty="0" smtClean="0"/>
                        <a:t>Bike ride with Sam</a:t>
                      </a:r>
                      <a:endParaRPr lang="en-GB" sz="1200" dirty="0"/>
                    </a:p>
                  </a:txBody>
                  <a:tcPr/>
                </a:tc>
                <a:tc>
                  <a:txBody>
                    <a:bodyPr/>
                    <a:lstStyle/>
                    <a:p>
                      <a:r>
                        <a:rPr lang="en-GB" sz="1200" dirty="0" smtClean="0"/>
                        <a:t>Meet Sophie 10am for milkshake</a:t>
                      </a:r>
                    </a:p>
                    <a:p>
                      <a:endParaRPr lang="en-GB" sz="1200" dirty="0"/>
                    </a:p>
                  </a:txBody>
                  <a:tcPr/>
                </a:tc>
                <a:extLst>
                  <a:ext uri="{0D108BD9-81ED-4DB2-BD59-A6C34878D82A}">
                    <a16:rowId xmlns:a16="http://schemas.microsoft.com/office/drawing/2014/main" val="4204873744"/>
                  </a:ext>
                </a:extLst>
              </a:tr>
              <a:tr h="363447">
                <a:tc>
                  <a:txBody>
                    <a:bodyPr/>
                    <a:lstStyle/>
                    <a:p>
                      <a:r>
                        <a:rPr lang="en-GB" dirty="0" smtClean="0">
                          <a:solidFill>
                            <a:schemeClr val="bg1"/>
                          </a:solidFill>
                        </a:rPr>
                        <a:t>Friday</a:t>
                      </a:r>
                      <a:endParaRPr lang="en-GB" dirty="0">
                        <a:solidFill>
                          <a:schemeClr val="bg1"/>
                        </a:solidFill>
                      </a:endParaRPr>
                    </a:p>
                  </a:txBody>
                  <a:tcPr>
                    <a:solidFill>
                      <a:srgbClr val="002060"/>
                    </a:solidFill>
                  </a:tcPr>
                </a:tc>
                <a:tc>
                  <a:txBody>
                    <a:bodyPr/>
                    <a:lstStyle/>
                    <a:p>
                      <a:r>
                        <a:rPr lang="en-GB" dirty="0" smtClean="0">
                          <a:solidFill>
                            <a:schemeClr val="bg1"/>
                          </a:solidFill>
                        </a:rPr>
                        <a:t>Saturday</a:t>
                      </a:r>
                      <a:endParaRPr lang="en-GB" dirty="0">
                        <a:solidFill>
                          <a:schemeClr val="bg1"/>
                        </a:solidFill>
                      </a:endParaRPr>
                    </a:p>
                  </a:txBody>
                  <a:tcPr>
                    <a:solidFill>
                      <a:srgbClr val="002060"/>
                    </a:solidFill>
                  </a:tcPr>
                </a:tc>
                <a:tc>
                  <a:txBody>
                    <a:bodyPr/>
                    <a:lstStyle/>
                    <a:p>
                      <a:r>
                        <a:rPr lang="en-GB" dirty="0" smtClean="0">
                          <a:solidFill>
                            <a:schemeClr val="bg1"/>
                          </a:solidFill>
                        </a:rPr>
                        <a:t>Sunday</a:t>
                      </a:r>
                      <a:endParaRPr lang="en-GB" dirty="0">
                        <a:solidFill>
                          <a:schemeClr val="bg1"/>
                        </a:solidFill>
                      </a:endParaRPr>
                    </a:p>
                  </a:txBody>
                  <a:tcPr>
                    <a:solidFill>
                      <a:srgbClr val="002060"/>
                    </a:solidFill>
                  </a:tcPr>
                </a:tc>
                <a:tc>
                  <a:txBody>
                    <a:bodyPr/>
                    <a:lstStyle/>
                    <a:p>
                      <a:endParaRPr lang="en-GB" dirty="0">
                        <a:solidFill>
                          <a:schemeClr val="bg1"/>
                        </a:solidFill>
                      </a:endParaRPr>
                    </a:p>
                  </a:txBody>
                  <a:tcPr>
                    <a:solidFill>
                      <a:srgbClr val="002060"/>
                    </a:solidFill>
                  </a:tcPr>
                </a:tc>
                <a:extLst>
                  <a:ext uri="{0D108BD9-81ED-4DB2-BD59-A6C34878D82A}">
                    <a16:rowId xmlns:a16="http://schemas.microsoft.com/office/drawing/2014/main" val="3420835407"/>
                  </a:ext>
                </a:extLst>
              </a:tr>
              <a:tr h="363447">
                <a:tc>
                  <a:txBody>
                    <a:bodyPr/>
                    <a:lstStyle/>
                    <a:p>
                      <a:endParaRPr lang="en-GB" dirty="0">
                        <a:solidFill>
                          <a:schemeClr val="bg1"/>
                        </a:solidFill>
                      </a:endParaRPr>
                    </a:p>
                  </a:txBody>
                  <a:tcPr>
                    <a:noFill/>
                  </a:tcPr>
                </a:tc>
                <a:tc>
                  <a:txBody>
                    <a:bodyPr/>
                    <a:lstStyle/>
                    <a:p>
                      <a:endParaRPr lang="en-GB" dirty="0">
                        <a:solidFill>
                          <a:schemeClr val="bg1"/>
                        </a:solidFill>
                      </a:endParaRPr>
                    </a:p>
                  </a:txBody>
                  <a:tcPr>
                    <a:noFill/>
                  </a:tcPr>
                </a:tc>
                <a:tc>
                  <a:txBody>
                    <a:bodyPr/>
                    <a:lstStyle/>
                    <a:p>
                      <a:endParaRPr lang="en-GB" dirty="0">
                        <a:solidFill>
                          <a:schemeClr val="bg1"/>
                        </a:solidFill>
                      </a:endParaRPr>
                    </a:p>
                  </a:txBody>
                  <a:tcPr>
                    <a:noFill/>
                  </a:tcPr>
                </a:tc>
                <a:tc>
                  <a:txBody>
                    <a:bodyPr/>
                    <a:lstStyle/>
                    <a:p>
                      <a:endParaRPr lang="en-GB" dirty="0">
                        <a:solidFill>
                          <a:schemeClr val="bg1"/>
                        </a:solidFill>
                      </a:endParaRPr>
                    </a:p>
                  </a:txBody>
                  <a:tcPr>
                    <a:noFill/>
                  </a:tcPr>
                </a:tc>
                <a:extLst>
                  <a:ext uri="{0D108BD9-81ED-4DB2-BD59-A6C34878D82A}">
                    <a16:rowId xmlns:a16="http://schemas.microsoft.com/office/drawing/2014/main" val="2493096071"/>
                  </a:ext>
                </a:extLst>
              </a:tr>
            </a:tbl>
          </a:graphicData>
        </a:graphic>
      </p:graphicFrame>
      <p:pic>
        <p:nvPicPr>
          <p:cNvPr id="5" name="Picture 4"/>
          <p:cNvPicPr>
            <a:picLocks noChangeAspect="1"/>
          </p:cNvPicPr>
          <p:nvPr/>
        </p:nvPicPr>
        <p:blipFill>
          <a:blip r:embed="rId2"/>
          <a:stretch>
            <a:fillRect/>
          </a:stretch>
        </p:blipFill>
        <p:spPr>
          <a:xfrm>
            <a:off x="6839985" y="2231108"/>
            <a:ext cx="879406" cy="879406"/>
          </a:xfrm>
          <a:prstGeom prst="rect">
            <a:avLst/>
          </a:prstGeom>
        </p:spPr>
      </p:pic>
      <p:pic>
        <p:nvPicPr>
          <p:cNvPr id="6" name="Picture 5"/>
          <p:cNvPicPr>
            <a:picLocks noChangeAspect="1"/>
          </p:cNvPicPr>
          <p:nvPr/>
        </p:nvPicPr>
        <p:blipFill rotWithShape="1">
          <a:blip r:embed="rId3"/>
          <a:srcRect l="10284" r="26221"/>
          <a:stretch/>
        </p:blipFill>
        <p:spPr>
          <a:xfrm>
            <a:off x="4936434" y="2231108"/>
            <a:ext cx="967409" cy="1013900"/>
          </a:xfrm>
          <a:prstGeom prst="rect">
            <a:avLst/>
          </a:prstGeom>
        </p:spPr>
      </p:pic>
      <p:pic>
        <p:nvPicPr>
          <p:cNvPr id="7" name="Picture 6"/>
          <p:cNvPicPr>
            <a:picLocks noChangeAspect="1"/>
          </p:cNvPicPr>
          <p:nvPr/>
        </p:nvPicPr>
        <p:blipFill>
          <a:blip r:embed="rId4"/>
          <a:stretch>
            <a:fillRect/>
          </a:stretch>
        </p:blipFill>
        <p:spPr>
          <a:xfrm>
            <a:off x="2864747" y="2218044"/>
            <a:ext cx="1487673" cy="989979"/>
          </a:xfrm>
          <a:prstGeom prst="rect">
            <a:avLst/>
          </a:prstGeom>
        </p:spPr>
      </p:pic>
      <p:pic>
        <p:nvPicPr>
          <p:cNvPr id="8" name="Picture 7"/>
          <p:cNvPicPr>
            <a:picLocks noChangeAspect="1"/>
          </p:cNvPicPr>
          <p:nvPr/>
        </p:nvPicPr>
        <p:blipFill rotWithShape="1">
          <a:blip r:embed="rId5"/>
          <a:srcRect b="7990"/>
          <a:stretch/>
        </p:blipFill>
        <p:spPr>
          <a:xfrm>
            <a:off x="1957163" y="2415317"/>
            <a:ext cx="647139" cy="595431"/>
          </a:xfrm>
          <a:prstGeom prst="rect">
            <a:avLst/>
          </a:prstGeom>
        </p:spPr>
      </p:pic>
      <p:pic>
        <p:nvPicPr>
          <p:cNvPr id="9" name="Picture 8"/>
          <p:cNvPicPr>
            <a:picLocks noChangeAspect="1"/>
          </p:cNvPicPr>
          <p:nvPr/>
        </p:nvPicPr>
        <p:blipFill rotWithShape="1">
          <a:blip r:embed="rId6"/>
          <a:srcRect t="13005" b="19294"/>
          <a:stretch/>
        </p:blipFill>
        <p:spPr>
          <a:xfrm>
            <a:off x="945329" y="2396581"/>
            <a:ext cx="939009" cy="632901"/>
          </a:xfrm>
          <a:prstGeom prst="rect">
            <a:avLst/>
          </a:prstGeom>
        </p:spPr>
      </p:pic>
    </p:spTree>
    <p:extLst>
      <p:ext uri="{BB962C8B-B14F-4D97-AF65-F5344CB8AC3E}">
        <p14:creationId xmlns:p14="http://schemas.microsoft.com/office/powerpoint/2010/main" val="2948493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729"/>
        <p:cNvGrpSpPr/>
        <p:nvPr/>
      </p:nvGrpSpPr>
      <p:grpSpPr>
        <a:xfrm>
          <a:off x="0" y="0"/>
          <a:ext cx="0" cy="0"/>
          <a:chOff x="0" y="0"/>
          <a:chExt cx="0" cy="0"/>
        </a:xfrm>
      </p:grpSpPr>
      <p:sp>
        <p:nvSpPr>
          <p:cNvPr id="730" name="Google Shape;730;p92"/>
          <p:cNvSpPr txBox="1">
            <a:spLocks noGrp="1"/>
          </p:cNvSpPr>
          <p:nvPr>
            <p:ph type="title"/>
          </p:nvPr>
        </p:nvSpPr>
        <p:spPr>
          <a:xfrm>
            <a:off x="459963" y="253839"/>
            <a:ext cx="5559837" cy="541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200" dirty="0" smtClean="0"/>
              <a:t>Free/ cheap </a:t>
            </a:r>
            <a:r>
              <a:rPr lang="en" sz="2200" dirty="0"/>
              <a:t>things to do in your area</a:t>
            </a:r>
            <a:endParaRPr sz="2200" dirty="0"/>
          </a:p>
        </p:txBody>
      </p:sp>
      <p:sp>
        <p:nvSpPr>
          <p:cNvPr id="731" name="Google Shape;731;p92"/>
          <p:cNvSpPr txBox="1">
            <a:spLocks noGrp="1"/>
          </p:cNvSpPr>
          <p:nvPr>
            <p:ph type="body" idx="1"/>
          </p:nvPr>
        </p:nvSpPr>
        <p:spPr>
          <a:xfrm>
            <a:off x="459963" y="845993"/>
            <a:ext cx="5626759" cy="34164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r>
              <a:rPr lang="en-GB" b="1" u="sng" dirty="0" smtClean="0"/>
              <a:t>Why not set a group up to share some ideas:</a:t>
            </a:r>
          </a:p>
          <a:p>
            <a:pPr marL="285750" lvl="0" indent="-285750" algn="l" rtl="0">
              <a:spcBef>
                <a:spcPts val="1200"/>
              </a:spcBef>
              <a:spcAft>
                <a:spcPts val="0"/>
              </a:spcAft>
              <a:buFont typeface="Arial" panose="020B0604020202020204" pitchFamily="34" charset="0"/>
              <a:buChar char="•"/>
            </a:pPr>
            <a:r>
              <a:rPr lang="en-GB" dirty="0" smtClean="0"/>
              <a:t>Take a picnic to Wyndham park – fishing, playing in the park, paddling</a:t>
            </a:r>
          </a:p>
          <a:p>
            <a:pPr marL="285750" lvl="0" indent="-285750" algn="l" rtl="0">
              <a:spcBef>
                <a:spcPts val="1200"/>
              </a:spcBef>
              <a:spcAft>
                <a:spcPts val="0"/>
              </a:spcAft>
              <a:buFont typeface="Arial" panose="020B0604020202020204" pitchFamily="34" charset="0"/>
              <a:buChar char="•"/>
            </a:pPr>
            <a:r>
              <a:rPr lang="en-GB" dirty="0" smtClean="0"/>
              <a:t>Bike rides around Rutland Water, local parks, etc. (Take water and wear helmet!)</a:t>
            </a:r>
          </a:p>
          <a:p>
            <a:pPr marL="285750" lvl="0" indent="-285750" algn="l" rtl="0">
              <a:spcBef>
                <a:spcPts val="1200"/>
              </a:spcBef>
              <a:spcAft>
                <a:spcPts val="0"/>
              </a:spcAft>
              <a:buFont typeface="Arial" panose="020B0604020202020204" pitchFamily="34" charset="0"/>
              <a:buChar char="•"/>
            </a:pPr>
            <a:r>
              <a:rPr lang="en-GB" dirty="0" smtClean="0"/>
              <a:t>Paddle at </a:t>
            </a:r>
            <a:r>
              <a:rPr lang="en-GB" dirty="0" err="1" smtClean="0"/>
              <a:t>Barkston</a:t>
            </a:r>
            <a:r>
              <a:rPr lang="en-GB" dirty="0" smtClean="0"/>
              <a:t> Stepping Stones (adult supervision needed)</a:t>
            </a:r>
          </a:p>
          <a:p>
            <a:pPr marL="285750" lvl="0" indent="-285750" algn="l" rtl="0">
              <a:spcBef>
                <a:spcPts val="1200"/>
              </a:spcBef>
              <a:spcAft>
                <a:spcPts val="0"/>
              </a:spcAft>
              <a:buFont typeface="Arial" panose="020B0604020202020204" pitchFamily="34" charset="0"/>
              <a:buChar char="•"/>
            </a:pPr>
            <a:r>
              <a:rPr lang="en-GB" dirty="0" smtClean="0"/>
              <a:t>Kids Club at Savoy Cinema – Saturday and Sunday every day in Summer Hols at 10.15. Parents and children for £2.75</a:t>
            </a:r>
          </a:p>
          <a:p>
            <a:pPr marL="285750" lvl="0" indent="-285750" algn="l" rtl="0">
              <a:spcBef>
                <a:spcPts val="1200"/>
              </a:spcBef>
              <a:spcAft>
                <a:spcPts val="0"/>
              </a:spcAft>
              <a:buFont typeface="Arial" panose="020B0604020202020204" pitchFamily="34" charset="0"/>
              <a:buChar char="•"/>
            </a:pPr>
            <a:r>
              <a:rPr lang="en-GB" dirty="0" smtClean="0"/>
              <a:t>Have a themed dinner – e.g. research Mexican/ American/ Ukrainian food and cook for friends. Take it in turns each week to do a different theme. </a:t>
            </a:r>
          </a:p>
          <a:p>
            <a:pPr marL="285750" lvl="0" indent="-285750" algn="l" rtl="0">
              <a:spcBef>
                <a:spcPts val="1200"/>
              </a:spcBef>
              <a:spcAft>
                <a:spcPts val="0"/>
              </a:spcAft>
              <a:buFont typeface="Arial" panose="020B0604020202020204" pitchFamily="34" charset="0"/>
              <a:buChar char="•"/>
            </a:pPr>
            <a:r>
              <a:rPr lang="en-GB" dirty="0" smtClean="0"/>
              <a:t>Hike up to the top of Belmont Tower. Take a book/ picnic/ dog!</a:t>
            </a:r>
          </a:p>
          <a:p>
            <a:pPr marL="285750" lvl="0" indent="-285750" algn="l" rtl="0">
              <a:spcBef>
                <a:spcPts val="1200"/>
              </a:spcBef>
              <a:spcAft>
                <a:spcPts val="0"/>
              </a:spcAft>
              <a:buFont typeface="Arial" panose="020B0604020202020204" pitchFamily="34" charset="0"/>
              <a:buChar char="•"/>
            </a:pPr>
            <a:r>
              <a:rPr lang="en-GB" dirty="0" smtClean="0"/>
              <a:t>Have a look around St </a:t>
            </a:r>
            <a:r>
              <a:rPr lang="en-GB" dirty="0" err="1" smtClean="0"/>
              <a:t>Wulfram’s</a:t>
            </a:r>
            <a:r>
              <a:rPr lang="en-GB" dirty="0" smtClean="0"/>
              <a:t> Church</a:t>
            </a:r>
          </a:p>
          <a:p>
            <a:pPr marL="285750" lvl="0" indent="-285750" algn="l" rtl="0">
              <a:spcBef>
                <a:spcPts val="1200"/>
              </a:spcBef>
              <a:spcAft>
                <a:spcPts val="0"/>
              </a:spcAft>
              <a:buFont typeface="Arial" panose="020B0604020202020204" pitchFamily="34" charset="0"/>
              <a:buChar char="•"/>
            </a:pPr>
            <a:r>
              <a:rPr lang="en-GB" dirty="0" smtClean="0"/>
              <a:t>Go Geocaching (download the app and search for treasure)</a:t>
            </a:r>
          </a:p>
          <a:p>
            <a:pPr marL="285750" lvl="0" indent="-285750" algn="l" rtl="0">
              <a:spcBef>
                <a:spcPts val="1200"/>
              </a:spcBef>
              <a:spcAft>
                <a:spcPts val="0"/>
              </a:spcAft>
              <a:buFont typeface="Arial" panose="020B0604020202020204" pitchFamily="34" charset="0"/>
              <a:buChar char="•"/>
            </a:pPr>
            <a:endParaRPr lang="en-GB" sz="1500" dirty="0" smtClean="0"/>
          </a:p>
          <a:p>
            <a:pPr marL="285750" lvl="0" indent="-285750" algn="l" rtl="0">
              <a:spcBef>
                <a:spcPts val="1200"/>
              </a:spcBef>
              <a:spcAft>
                <a:spcPts val="0"/>
              </a:spcAft>
              <a:buFont typeface="Arial" panose="020B0604020202020204" pitchFamily="34" charset="0"/>
              <a:buChar char="•"/>
            </a:pPr>
            <a:endParaRPr sz="1500" dirty="0"/>
          </a:p>
          <a:p>
            <a:pPr marL="0" lvl="0" indent="0" algn="l" rtl="0">
              <a:spcBef>
                <a:spcPts val="1200"/>
              </a:spcBef>
              <a:spcAft>
                <a:spcPts val="0"/>
              </a:spcAft>
              <a:buNone/>
            </a:pPr>
            <a:r>
              <a:rPr lang="en" sz="1500" dirty="0"/>
              <a:t> </a:t>
            </a:r>
            <a:endParaRPr sz="1500" dirty="0"/>
          </a:p>
          <a:p>
            <a:pPr marL="0" lvl="0" indent="0" algn="l" rtl="0">
              <a:spcBef>
                <a:spcPts val="1200"/>
              </a:spcBef>
              <a:spcAft>
                <a:spcPts val="1200"/>
              </a:spcAft>
              <a:buNone/>
            </a:pPr>
            <a:endParaRPr sz="1300" dirty="0"/>
          </a:p>
        </p:txBody>
      </p:sp>
      <p:sp>
        <p:nvSpPr>
          <p:cNvPr id="2" name="TextBox 1"/>
          <p:cNvSpPr txBox="1"/>
          <p:nvPr/>
        </p:nvSpPr>
        <p:spPr>
          <a:xfrm>
            <a:off x="6746550" y="92463"/>
            <a:ext cx="2285999" cy="646331"/>
          </a:xfrm>
          <a:prstGeom prst="rect">
            <a:avLst/>
          </a:prstGeom>
          <a:solidFill>
            <a:srgbClr val="FFFF00"/>
          </a:solidFill>
        </p:spPr>
        <p:txBody>
          <a:bodyPr wrap="square" rtlCol="0">
            <a:spAutoFit/>
          </a:bodyPr>
          <a:lstStyle/>
          <a:p>
            <a:r>
              <a:rPr lang="en-GB" sz="1200" dirty="0" smtClean="0"/>
              <a:t>Safety: Always ask an adult. Tell them where you are going and how long you will be. </a:t>
            </a:r>
            <a:endParaRPr lang="en-GB" sz="1200" dirty="0"/>
          </a:p>
        </p:txBody>
      </p:sp>
      <p:pic>
        <p:nvPicPr>
          <p:cNvPr id="3" name="Picture 2"/>
          <p:cNvPicPr>
            <a:picLocks noChangeAspect="1"/>
          </p:cNvPicPr>
          <p:nvPr/>
        </p:nvPicPr>
        <p:blipFill>
          <a:blip r:embed="rId3"/>
          <a:stretch>
            <a:fillRect/>
          </a:stretch>
        </p:blipFill>
        <p:spPr>
          <a:xfrm>
            <a:off x="6846231" y="984539"/>
            <a:ext cx="2086639" cy="934316"/>
          </a:xfrm>
          <a:prstGeom prst="rect">
            <a:avLst/>
          </a:prstGeom>
        </p:spPr>
      </p:pic>
      <p:pic>
        <p:nvPicPr>
          <p:cNvPr id="4" name="Picture 3"/>
          <p:cNvPicPr>
            <a:picLocks noChangeAspect="1"/>
          </p:cNvPicPr>
          <p:nvPr/>
        </p:nvPicPr>
        <p:blipFill>
          <a:blip r:embed="rId4"/>
          <a:stretch>
            <a:fillRect/>
          </a:stretch>
        </p:blipFill>
        <p:spPr>
          <a:xfrm>
            <a:off x="6983463" y="2073168"/>
            <a:ext cx="1829666" cy="962050"/>
          </a:xfrm>
          <a:prstGeom prst="rect">
            <a:avLst/>
          </a:prstGeom>
        </p:spPr>
      </p:pic>
      <p:pic>
        <p:nvPicPr>
          <p:cNvPr id="5" name="Picture 4"/>
          <p:cNvPicPr>
            <a:picLocks noChangeAspect="1"/>
          </p:cNvPicPr>
          <p:nvPr/>
        </p:nvPicPr>
        <p:blipFill>
          <a:blip r:embed="rId5"/>
          <a:stretch>
            <a:fillRect/>
          </a:stretch>
        </p:blipFill>
        <p:spPr>
          <a:xfrm>
            <a:off x="6983463" y="3317692"/>
            <a:ext cx="885393" cy="1330509"/>
          </a:xfrm>
          <a:prstGeom prst="rect">
            <a:avLst/>
          </a:prstGeom>
        </p:spPr>
      </p:pic>
      <p:pic>
        <p:nvPicPr>
          <p:cNvPr id="7" name="Picture 6"/>
          <p:cNvPicPr>
            <a:picLocks noChangeAspect="1"/>
          </p:cNvPicPr>
          <p:nvPr/>
        </p:nvPicPr>
        <p:blipFill>
          <a:blip r:embed="rId6"/>
          <a:stretch>
            <a:fillRect/>
          </a:stretch>
        </p:blipFill>
        <p:spPr>
          <a:xfrm>
            <a:off x="8062485" y="3340245"/>
            <a:ext cx="870385" cy="1307956"/>
          </a:xfrm>
          <a:prstGeom prst="rect">
            <a:avLst/>
          </a:prstGeom>
        </p:spPr>
      </p:pic>
      <p:pic>
        <p:nvPicPr>
          <p:cNvPr id="8" name="Picture 7"/>
          <p:cNvPicPr>
            <a:picLocks noChangeAspect="1"/>
          </p:cNvPicPr>
          <p:nvPr/>
        </p:nvPicPr>
        <p:blipFill>
          <a:blip r:embed="rId7"/>
          <a:stretch>
            <a:fillRect/>
          </a:stretch>
        </p:blipFill>
        <p:spPr>
          <a:xfrm>
            <a:off x="5856746" y="3594389"/>
            <a:ext cx="734413" cy="340500"/>
          </a:xfrm>
          <a:prstGeom prst="rect">
            <a:avLst/>
          </a:prstGeom>
        </p:spPr>
      </p:pic>
      <p:pic>
        <p:nvPicPr>
          <p:cNvPr id="11" name="Picture 10"/>
          <p:cNvPicPr>
            <a:picLocks noChangeAspect="1"/>
          </p:cNvPicPr>
          <p:nvPr/>
        </p:nvPicPr>
        <p:blipFill>
          <a:blip r:embed="rId8"/>
          <a:stretch>
            <a:fillRect/>
          </a:stretch>
        </p:blipFill>
        <p:spPr>
          <a:xfrm>
            <a:off x="5538539" y="3985543"/>
            <a:ext cx="1370829" cy="102679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p84"/>
          <p:cNvSpPr txBox="1"/>
          <p:nvPr/>
        </p:nvSpPr>
        <p:spPr>
          <a:xfrm>
            <a:off x="1295525" y="1318375"/>
            <a:ext cx="6792600" cy="3546300"/>
          </a:xfrm>
          <a:prstGeom prst="rect">
            <a:avLst/>
          </a:prstGeom>
          <a:noFill/>
          <a:ln>
            <a:noFill/>
          </a:ln>
        </p:spPr>
        <p:txBody>
          <a:bodyPr spcFirstLastPara="1" wrap="square" lIns="91425" tIns="91425" rIns="91425" bIns="91425" anchor="t" anchorCtr="0">
            <a:spAutoFit/>
          </a:bodyPr>
          <a:lstStyle/>
          <a:p>
            <a:pPr marL="457200" lvl="0" indent="-330200" algn="l" rtl="0">
              <a:lnSpc>
                <a:spcPct val="115000"/>
              </a:lnSpc>
              <a:spcBef>
                <a:spcPts val="0"/>
              </a:spcBef>
              <a:spcAft>
                <a:spcPts val="0"/>
              </a:spcAft>
              <a:buClr>
                <a:schemeClr val="accent2"/>
              </a:buClr>
              <a:buSzPts val="1600"/>
              <a:buChar char="●"/>
            </a:pPr>
            <a:r>
              <a:rPr lang="en" sz="1600" b="1">
                <a:solidFill>
                  <a:schemeClr val="accent2"/>
                </a:solidFill>
                <a:latin typeface="DM Sans"/>
                <a:ea typeface="DM Sans"/>
                <a:cs typeface="DM Sans"/>
                <a:sym typeface="DM Sans"/>
              </a:rPr>
              <a:t>Everybody is different</a:t>
            </a:r>
            <a:r>
              <a:rPr lang="en" sz="1600">
                <a:solidFill>
                  <a:schemeClr val="accent2"/>
                </a:solidFill>
                <a:latin typeface="DM Sans Medium"/>
                <a:ea typeface="DM Sans Medium"/>
                <a:cs typeface="DM Sans Medium"/>
                <a:sym typeface="DM Sans Medium"/>
              </a:rPr>
              <a:t> when it comes to the summer holidays - one person might want to do lots of things outside, while someone else prefers to relax at home. That’s completely ok! </a:t>
            </a:r>
            <a:endParaRPr sz="1600">
              <a:solidFill>
                <a:schemeClr val="accent2"/>
              </a:solidFill>
              <a:latin typeface="DM Sans Medium"/>
              <a:ea typeface="DM Sans Medium"/>
              <a:cs typeface="DM Sans Medium"/>
              <a:sym typeface="DM Sans Medium"/>
            </a:endParaRPr>
          </a:p>
          <a:p>
            <a:pPr marL="457200" lvl="0" indent="0" algn="l" rtl="0">
              <a:lnSpc>
                <a:spcPct val="115000"/>
              </a:lnSpc>
              <a:spcBef>
                <a:spcPts val="0"/>
              </a:spcBef>
              <a:spcAft>
                <a:spcPts val="0"/>
              </a:spcAft>
              <a:buNone/>
            </a:pPr>
            <a:endParaRPr sz="1600">
              <a:solidFill>
                <a:schemeClr val="accent2"/>
              </a:solidFill>
              <a:latin typeface="DM Sans Medium"/>
              <a:ea typeface="DM Sans Medium"/>
              <a:cs typeface="DM Sans Medium"/>
              <a:sym typeface="DM Sans Medium"/>
            </a:endParaRPr>
          </a:p>
          <a:p>
            <a:pPr marL="457200" lvl="0" indent="-330200" algn="l" rtl="0">
              <a:lnSpc>
                <a:spcPct val="115000"/>
              </a:lnSpc>
              <a:spcBef>
                <a:spcPts val="0"/>
              </a:spcBef>
              <a:spcAft>
                <a:spcPts val="0"/>
              </a:spcAft>
              <a:buClr>
                <a:schemeClr val="accent2"/>
              </a:buClr>
              <a:buSzPts val="1600"/>
              <a:buChar char="●"/>
            </a:pPr>
            <a:r>
              <a:rPr lang="en" sz="1600">
                <a:solidFill>
                  <a:schemeClr val="accent2"/>
                </a:solidFill>
                <a:latin typeface="DM Sans Medium"/>
                <a:ea typeface="DM Sans Medium"/>
                <a:cs typeface="DM Sans Medium"/>
                <a:sym typeface="DM Sans Medium"/>
              </a:rPr>
              <a:t>It is helpful to </a:t>
            </a:r>
            <a:r>
              <a:rPr lang="en" sz="1600" b="1">
                <a:solidFill>
                  <a:schemeClr val="accent2"/>
                </a:solidFill>
                <a:latin typeface="DM Sans"/>
                <a:ea typeface="DM Sans"/>
                <a:cs typeface="DM Sans"/>
                <a:sym typeface="DM Sans"/>
              </a:rPr>
              <a:t>take time to reflect what is important to us</a:t>
            </a:r>
            <a:r>
              <a:rPr lang="en" sz="1600">
                <a:solidFill>
                  <a:schemeClr val="accent2"/>
                </a:solidFill>
                <a:latin typeface="DM Sans Medium"/>
                <a:ea typeface="DM Sans Medium"/>
                <a:cs typeface="DM Sans Medium"/>
                <a:sym typeface="DM Sans Medium"/>
              </a:rPr>
              <a:t> and how we relax best. Then we can do activities that we like and that are good for us </a:t>
            </a:r>
            <a:r>
              <a:rPr lang="en" sz="1600" b="1">
                <a:solidFill>
                  <a:schemeClr val="accent2"/>
                </a:solidFill>
                <a:latin typeface="DM Sans"/>
                <a:ea typeface="DM Sans"/>
                <a:cs typeface="DM Sans"/>
                <a:sym typeface="DM Sans"/>
              </a:rPr>
              <a:t>on purpose</a:t>
            </a:r>
            <a:r>
              <a:rPr lang="en" sz="1600">
                <a:solidFill>
                  <a:schemeClr val="accent2"/>
                </a:solidFill>
                <a:latin typeface="DM Sans Medium"/>
                <a:ea typeface="DM Sans Medium"/>
                <a:cs typeface="DM Sans Medium"/>
                <a:sym typeface="DM Sans Medium"/>
              </a:rPr>
              <a:t>, and look back on the summer with a </a:t>
            </a:r>
            <a:r>
              <a:rPr lang="en" sz="1600" b="1">
                <a:solidFill>
                  <a:schemeClr val="accent2"/>
                </a:solidFill>
                <a:latin typeface="DM Sans"/>
                <a:ea typeface="DM Sans"/>
                <a:cs typeface="DM Sans"/>
                <a:sym typeface="DM Sans"/>
              </a:rPr>
              <a:t>good feeling</a:t>
            </a:r>
            <a:r>
              <a:rPr lang="en" sz="1600">
                <a:solidFill>
                  <a:schemeClr val="accent2"/>
                </a:solidFill>
                <a:latin typeface="DM Sans Medium"/>
                <a:ea typeface="DM Sans Medium"/>
                <a:cs typeface="DM Sans Medium"/>
                <a:sym typeface="DM Sans Medium"/>
              </a:rPr>
              <a:t>. </a:t>
            </a:r>
            <a:endParaRPr sz="1600">
              <a:solidFill>
                <a:schemeClr val="accent2"/>
              </a:solidFill>
              <a:latin typeface="DM Sans Medium"/>
              <a:ea typeface="DM Sans Medium"/>
              <a:cs typeface="DM Sans Medium"/>
              <a:sym typeface="DM Sans Medium"/>
            </a:endParaRPr>
          </a:p>
          <a:p>
            <a:pPr marL="457200" lvl="0" indent="0" algn="l" rtl="0">
              <a:lnSpc>
                <a:spcPct val="115000"/>
              </a:lnSpc>
              <a:spcBef>
                <a:spcPts val="0"/>
              </a:spcBef>
              <a:spcAft>
                <a:spcPts val="0"/>
              </a:spcAft>
              <a:buNone/>
            </a:pPr>
            <a:endParaRPr sz="1600">
              <a:solidFill>
                <a:schemeClr val="accent2"/>
              </a:solidFill>
              <a:latin typeface="DM Sans Medium"/>
              <a:ea typeface="DM Sans Medium"/>
              <a:cs typeface="DM Sans Medium"/>
              <a:sym typeface="DM Sans Medium"/>
            </a:endParaRPr>
          </a:p>
          <a:p>
            <a:pPr marL="457200" lvl="0" indent="-330200" algn="l" rtl="0">
              <a:lnSpc>
                <a:spcPct val="115000"/>
              </a:lnSpc>
              <a:spcBef>
                <a:spcPts val="0"/>
              </a:spcBef>
              <a:spcAft>
                <a:spcPts val="0"/>
              </a:spcAft>
              <a:buClr>
                <a:schemeClr val="accent2"/>
              </a:buClr>
              <a:buSzPts val="1600"/>
              <a:buChar char="●"/>
            </a:pPr>
            <a:r>
              <a:rPr lang="en" sz="1600">
                <a:solidFill>
                  <a:schemeClr val="accent2"/>
                </a:solidFill>
                <a:latin typeface="DM Sans Medium"/>
                <a:ea typeface="DM Sans Medium"/>
                <a:cs typeface="DM Sans Medium"/>
                <a:sym typeface="DM Sans Medium"/>
              </a:rPr>
              <a:t>Making plans also makes us feel like </a:t>
            </a:r>
            <a:r>
              <a:rPr lang="en" sz="1600" b="1">
                <a:solidFill>
                  <a:schemeClr val="accent2"/>
                </a:solidFill>
                <a:latin typeface="DM Sans"/>
                <a:ea typeface="DM Sans"/>
                <a:cs typeface="DM Sans"/>
                <a:sym typeface="DM Sans"/>
              </a:rPr>
              <a:t>we accomplished something</a:t>
            </a:r>
            <a:r>
              <a:rPr lang="en" sz="1600">
                <a:solidFill>
                  <a:schemeClr val="accent2"/>
                </a:solidFill>
                <a:latin typeface="DM Sans Medium"/>
                <a:ea typeface="DM Sans Medium"/>
                <a:cs typeface="DM Sans Medium"/>
                <a:sym typeface="DM Sans Medium"/>
              </a:rPr>
              <a:t> and makes it </a:t>
            </a:r>
            <a:r>
              <a:rPr lang="en" sz="1600" b="1">
                <a:solidFill>
                  <a:schemeClr val="accent2"/>
                </a:solidFill>
                <a:latin typeface="DM Sans"/>
                <a:ea typeface="DM Sans"/>
                <a:cs typeface="DM Sans"/>
                <a:sym typeface="DM Sans"/>
              </a:rPr>
              <a:t>less likely that we engage in risky behaviour </a:t>
            </a:r>
            <a:r>
              <a:rPr lang="en" sz="1600">
                <a:solidFill>
                  <a:schemeClr val="accent2"/>
                </a:solidFill>
                <a:latin typeface="DM Sans Medium"/>
                <a:ea typeface="DM Sans Medium"/>
                <a:cs typeface="DM Sans Medium"/>
                <a:sym typeface="DM Sans Medium"/>
              </a:rPr>
              <a:t>just because we are bored. </a:t>
            </a:r>
            <a:endParaRPr sz="1900">
              <a:solidFill>
                <a:schemeClr val="accent2"/>
              </a:solidFill>
              <a:latin typeface="DM Sans Medium"/>
              <a:ea typeface="DM Sans Medium"/>
              <a:cs typeface="DM Sans Medium"/>
              <a:sym typeface="DM Sans Medium"/>
            </a:endParaRPr>
          </a:p>
        </p:txBody>
      </p:sp>
      <p:sp>
        <p:nvSpPr>
          <p:cNvPr id="664" name="Google Shape;664;p84"/>
          <p:cNvSpPr txBox="1">
            <a:spLocks noGrp="1"/>
          </p:cNvSpPr>
          <p:nvPr>
            <p:ph type="title"/>
          </p:nvPr>
        </p:nvSpPr>
        <p:spPr>
          <a:xfrm>
            <a:off x="1753275" y="997625"/>
            <a:ext cx="7717500" cy="541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700" b="0">
                <a:solidFill>
                  <a:schemeClr val="accent1"/>
                </a:solidFill>
                <a:latin typeface="Montserrat ExtraBold"/>
                <a:ea typeface="Montserrat ExtraBold"/>
                <a:cs typeface="Montserrat ExtraBold"/>
                <a:sym typeface="Montserrat ExtraBold"/>
              </a:rPr>
              <a:t>There is no “right” summer!</a:t>
            </a:r>
            <a:endParaRPr sz="2700" b="0">
              <a:solidFill>
                <a:schemeClr val="accent1"/>
              </a:solidFill>
              <a:latin typeface="Montserrat ExtraBold"/>
              <a:ea typeface="Montserrat ExtraBold"/>
              <a:cs typeface="Montserrat ExtraBold"/>
              <a:sym typeface="Montserrat ExtraBold"/>
            </a:endParaRPr>
          </a:p>
          <a:p>
            <a:pPr marL="0" lvl="0" indent="0" algn="ctr" rtl="0">
              <a:spcBef>
                <a:spcPts val="0"/>
              </a:spcBef>
              <a:spcAft>
                <a:spcPts val="0"/>
              </a:spcAft>
              <a:buNone/>
            </a:pPr>
            <a:endParaRPr sz="2200" b="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87"/>
          <p:cNvSpPr txBox="1">
            <a:spLocks noGrp="1"/>
          </p:cNvSpPr>
          <p:nvPr>
            <p:ph type="title"/>
          </p:nvPr>
        </p:nvSpPr>
        <p:spPr>
          <a:xfrm>
            <a:off x="757500" y="223975"/>
            <a:ext cx="7916700" cy="541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400" dirty="0" smtClean="0"/>
              <a:t>Make </a:t>
            </a:r>
            <a:r>
              <a:rPr lang="en" sz="2400" dirty="0"/>
              <a:t>a summer bucket list</a:t>
            </a:r>
            <a:endParaRPr sz="2800" dirty="0"/>
          </a:p>
        </p:txBody>
      </p:sp>
      <p:sp>
        <p:nvSpPr>
          <p:cNvPr id="694" name="Google Shape;694;p87"/>
          <p:cNvSpPr txBox="1">
            <a:spLocks noGrp="1"/>
          </p:cNvSpPr>
          <p:nvPr>
            <p:ph type="body" idx="1"/>
          </p:nvPr>
        </p:nvSpPr>
        <p:spPr>
          <a:xfrm>
            <a:off x="757500" y="863550"/>
            <a:ext cx="47070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dirty="0"/>
              <a:t>Based on what you learned about yourself in the previous activity, </a:t>
            </a:r>
            <a:endParaRPr sz="1400" dirty="0"/>
          </a:p>
          <a:p>
            <a:pPr marL="0" lvl="0" indent="0" algn="l" rtl="0">
              <a:spcBef>
                <a:spcPts val="1200"/>
              </a:spcBef>
              <a:spcAft>
                <a:spcPts val="0"/>
              </a:spcAft>
              <a:buNone/>
            </a:pPr>
            <a:r>
              <a:rPr lang="en" sz="1400" b="1" dirty="0">
                <a:latin typeface="DM Sans"/>
                <a:ea typeface="DM Sans"/>
                <a:cs typeface="DM Sans"/>
                <a:sym typeface="DM Sans"/>
              </a:rPr>
              <a:t>Make a list of summer activities and projects that fit with what it is important to you. Include an activity that is new to you!</a:t>
            </a:r>
            <a:endParaRPr sz="1400" b="1" dirty="0">
              <a:latin typeface="DM Sans"/>
              <a:ea typeface="DM Sans"/>
              <a:cs typeface="DM Sans"/>
              <a:sym typeface="DM Sans"/>
            </a:endParaRPr>
          </a:p>
          <a:p>
            <a:pPr marL="0" lvl="0" indent="0" algn="l" rtl="0">
              <a:spcBef>
                <a:spcPts val="1200"/>
              </a:spcBef>
              <a:spcAft>
                <a:spcPts val="0"/>
              </a:spcAft>
              <a:buNone/>
            </a:pPr>
            <a:r>
              <a:rPr lang="en" sz="1500" i="1" dirty="0"/>
              <a:t>Examples</a:t>
            </a:r>
            <a:endParaRPr sz="1500" i="1" dirty="0"/>
          </a:p>
          <a:p>
            <a:pPr marL="457200" lvl="0" indent="-323850" algn="l" rtl="0">
              <a:spcBef>
                <a:spcPts val="1200"/>
              </a:spcBef>
              <a:spcAft>
                <a:spcPts val="0"/>
              </a:spcAft>
              <a:buSzPts val="1500"/>
              <a:buChar char="●"/>
            </a:pPr>
            <a:r>
              <a:rPr lang="en" sz="1500" dirty="0"/>
              <a:t>If you enjoy spending time alone, and like being creative you might consider doing an art project for example learning to sew, or screen print or visit a gallery you’ve heard of.</a:t>
            </a:r>
            <a:br>
              <a:rPr lang="en" sz="1500" dirty="0"/>
            </a:br>
            <a:endParaRPr sz="1500" dirty="0"/>
          </a:p>
          <a:p>
            <a:pPr marL="457200" lvl="0" indent="-323850" algn="l" rtl="0">
              <a:spcBef>
                <a:spcPts val="0"/>
              </a:spcBef>
              <a:spcAft>
                <a:spcPts val="0"/>
              </a:spcAft>
              <a:buSzPts val="1500"/>
              <a:buChar char="●"/>
            </a:pPr>
            <a:r>
              <a:rPr lang="en" sz="1500" dirty="0"/>
              <a:t>If you love being adventurous and being with friends, you could go on a hike together, camping or take a trip to the coast.</a:t>
            </a:r>
            <a:endParaRPr sz="1500" dirty="0"/>
          </a:p>
          <a:p>
            <a:pPr marL="0" lvl="0" indent="0" algn="l" rtl="0">
              <a:spcBef>
                <a:spcPts val="1200"/>
              </a:spcBef>
              <a:spcAft>
                <a:spcPts val="0"/>
              </a:spcAft>
              <a:buNone/>
            </a:pPr>
            <a:endParaRPr sz="1600" dirty="0"/>
          </a:p>
          <a:p>
            <a:pPr marL="0" lvl="0" indent="0" algn="l" rtl="0">
              <a:spcBef>
                <a:spcPts val="1200"/>
              </a:spcBef>
              <a:spcAft>
                <a:spcPts val="0"/>
              </a:spcAft>
              <a:buNone/>
            </a:pPr>
            <a:r>
              <a:rPr lang="en" sz="1600" dirty="0"/>
              <a:t> </a:t>
            </a:r>
            <a:endParaRPr sz="1600" dirty="0"/>
          </a:p>
          <a:p>
            <a:pPr marL="0" lvl="0" indent="0" algn="l" rtl="0">
              <a:spcBef>
                <a:spcPts val="1200"/>
              </a:spcBef>
              <a:spcAft>
                <a:spcPts val="1200"/>
              </a:spcAft>
              <a:buNone/>
            </a:pPr>
            <a:endParaRPr sz="1400" dirty="0"/>
          </a:p>
        </p:txBody>
      </p:sp>
      <p:pic>
        <p:nvPicPr>
          <p:cNvPr id="695" name="Google Shape;695;p87"/>
          <p:cNvPicPr preferRelativeResize="0"/>
          <p:nvPr/>
        </p:nvPicPr>
        <p:blipFill rotWithShape="1">
          <a:blip r:embed="rId3">
            <a:alphaModFix/>
          </a:blip>
          <a:srcRect l="31389"/>
          <a:stretch/>
        </p:blipFill>
        <p:spPr>
          <a:xfrm>
            <a:off x="5685950" y="1208025"/>
            <a:ext cx="3524125" cy="34164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754"/>
        <p:cNvGrpSpPr/>
        <p:nvPr/>
      </p:nvGrpSpPr>
      <p:grpSpPr>
        <a:xfrm>
          <a:off x="0" y="0"/>
          <a:ext cx="0" cy="0"/>
          <a:chOff x="0" y="0"/>
          <a:chExt cx="0" cy="0"/>
        </a:xfrm>
      </p:grpSpPr>
      <p:sp>
        <p:nvSpPr>
          <p:cNvPr id="755" name="Google Shape;755;p95"/>
          <p:cNvSpPr txBox="1">
            <a:spLocks noGrp="1"/>
          </p:cNvSpPr>
          <p:nvPr>
            <p:ph type="title"/>
          </p:nvPr>
        </p:nvSpPr>
        <p:spPr>
          <a:xfrm>
            <a:off x="875000" y="-3000"/>
            <a:ext cx="7503900" cy="541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2400">
                <a:solidFill>
                  <a:schemeClr val="lt2"/>
                </a:solidFill>
              </a:rPr>
              <a:t>Videos to explore related topics further</a:t>
            </a:r>
            <a:endParaRPr sz="2400">
              <a:solidFill>
                <a:schemeClr val="lt2"/>
              </a:solidFill>
            </a:endParaRPr>
          </a:p>
        </p:txBody>
      </p:sp>
      <p:sp>
        <p:nvSpPr>
          <p:cNvPr id="756" name="Google Shape;756;p95">
            <a:hlinkClick r:id="rId3"/>
          </p:cNvPr>
          <p:cNvSpPr txBox="1"/>
          <p:nvPr/>
        </p:nvSpPr>
        <p:spPr>
          <a:xfrm>
            <a:off x="777125" y="2099700"/>
            <a:ext cx="3726900" cy="985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300" u="sng">
                <a:solidFill>
                  <a:schemeClr val="lt1"/>
                </a:solidFill>
                <a:latin typeface="Manjari"/>
                <a:ea typeface="Manjari"/>
                <a:cs typeface="Manjari"/>
                <a:sym typeface="Manjari"/>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How do you stay safe when travelling abroad? (1m 42s)</a:t>
            </a:r>
            <a:endParaRPr sz="1300">
              <a:solidFill>
                <a:schemeClr val="lt1"/>
              </a:solidFill>
              <a:latin typeface="Manjari"/>
              <a:ea typeface="Manjari"/>
              <a:cs typeface="Manjari"/>
              <a:sym typeface="Manjari"/>
            </a:endParaRPr>
          </a:p>
          <a:p>
            <a:pPr marL="0" lvl="0" indent="0" algn="ctr" rtl="0">
              <a:spcBef>
                <a:spcPts val="0"/>
              </a:spcBef>
              <a:spcAft>
                <a:spcPts val="0"/>
              </a:spcAft>
              <a:buNone/>
            </a:pPr>
            <a:endParaRPr sz="1300">
              <a:solidFill>
                <a:schemeClr val="lt1"/>
              </a:solidFill>
              <a:latin typeface="Manjari"/>
              <a:ea typeface="Manjari"/>
              <a:cs typeface="Manjari"/>
              <a:sym typeface="Manjari"/>
            </a:endParaRPr>
          </a:p>
          <a:p>
            <a:pPr marL="0" lvl="0" indent="0" algn="ctr" rtl="0">
              <a:spcBef>
                <a:spcPts val="0"/>
              </a:spcBef>
              <a:spcAft>
                <a:spcPts val="0"/>
              </a:spcAft>
              <a:buNone/>
            </a:pPr>
            <a:endParaRPr sz="1300">
              <a:solidFill>
                <a:schemeClr val="lt1"/>
              </a:solidFill>
              <a:latin typeface="Manjari"/>
              <a:ea typeface="Manjari"/>
              <a:cs typeface="Manjari"/>
              <a:sym typeface="Manjari"/>
            </a:endParaRPr>
          </a:p>
        </p:txBody>
      </p:sp>
      <p:sp>
        <p:nvSpPr>
          <p:cNvPr id="757" name="Google Shape;757;p95"/>
          <p:cNvSpPr txBox="1"/>
          <p:nvPr/>
        </p:nvSpPr>
        <p:spPr>
          <a:xfrm>
            <a:off x="4701000" y="2092000"/>
            <a:ext cx="3417900" cy="985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300" u="sng">
                <a:solidFill>
                  <a:schemeClr val="lt1"/>
                </a:solidFill>
                <a:latin typeface="Manjari"/>
                <a:ea typeface="Manjari"/>
                <a:cs typeface="Manjari"/>
                <a:sym typeface="Manjari"/>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To what extent do you feel social media represents reality? (3m 10s)</a:t>
            </a:r>
            <a:endParaRPr sz="1300" u="sng">
              <a:solidFill>
                <a:schemeClr val="lt1"/>
              </a:solidFill>
              <a:latin typeface="Manjari"/>
              <a:ea typeface="Manjari"/>
              <a:cs typeface="Manjari"/>
              <a:sym typeface="Manjari"/>
            </a:endParaRPr>
          </a:p>
          <a:p>
            <a:pPr marL="0" lvl="0" indent="0" algn="ctr" rtl="0">
              <a:spcBef>
                <a:spcPts val="0"/>
              </a:spcBef>
              <a:spcAft>
                <a:spcPts val="0"/>
              </a:spcAft>
              <a:buNone/>
            </a:pPr>
            <a:endParaRPr sz="1300" u="sng">
              <a:solidFill>
                <a:schemeClr val="lt1"/>
              </a:solidFill>
              <a:latin typeface="Manjari"/>
              <a:ea typeface="Manjari"/>
              <a:cs typeface="Manjari"/>
              <a:sym typeface="Manjari"/>
            </a:endParaRPr>
          </a:p>
          <a:p>
            <a:pPr marL="0" lvl="0" indent="0" algn="ctr" rtl="0">
              <a:spcBef>
                <a:spcPts val="0"/>
              </a:spcBef>
              <a:spcAft>
                <a:spcPts val="0"/>
              </a:spcAft>
              <a:buNone/>
            </a:pPr>
            <a:endParaRPr sz="1300" u="sng">
              <a:solidFill>
                <a:schemeClr val="lt1"/>
              </a:solidFill>
              <a:latin typeface="Manjari"/>
              <a:ea typeface="Manjari"/>
              <a:cs typeface="Manjari"/>
              <a:sym typeface="Manjari"/>
            </a:endParaRPr>
          </a:p>
        </p:txBody>
      </p:sp>
      <p:sp>
        <p:nvSpPr>
          <p:cNvPr id="758" name="Google Shape;758;p95"/>
          <p:cNvSpPr txBox="1"/>
          <p:nvPr/>
        </p:nvSpPr>
        <p:spPr>
          <a:xfrm>
            <a:off x="837563" y="4215000"/>
            <a:ext cx="3606000" cy="585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300" u="sng">
                <a:solidFill>
                  <a:schemeClr val="lt1"/>
                </a:solidFill>
                <a:latin typeface="Manjari"/>
                <a:ea typeface="Manjari"/>
                <a:cs typeface="Manjari"/>
                <a:sym typeface="Manjari"/>
                <a:hlinkClick r:id="rId6">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How do your values influence how you spend your time? (1m 34s)</a:t>
            </a:r>
            <a:endParaRPr sz="1300" u="sng">
              <a:solidFill>
                <a:schemeClr val="lt1"/>
              </a:solidFill>
              <a:latin typeface="Manjari"/>
              <a:ea typeface="Manjari"/>
              <a:cs typeface="Manjari"/>
              <a:sym typeface="Manjari"/>
            </a:endParaRPr>
          </a:p>
        </p:txBody>
      </p:sp>
      <p:sp>
        <p:nvSpPr>
          <p:cNvPr id="759" name="Google Shape;759;p95"/>
          <p:cNvSpPr txBox="1"/>
          <p:nvPr/>
        </p:nvSpPr>
        <p:spPr>
          <a:xfrm>
            <a:off x="4606950" y="4215000"/>
            <a:ext cx="3606000" cy="585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300" u="sng">
                <a:solidFill>
                  <a:schemeClr val="lt1"/>
                </a:solidFill>
                <a:latin typeface="Manjari"/>
                <a:ea typeface="Manjari"/>
                <a:cs typeface="Manjari"/>
                <a:sym typeface="Manjari"/>
                <a:hlinkClick r:id="rId7">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How do you solve conflicts with family</a:t>
            </a:r>
            <a:r>
              <a:rPr lang="en" sz="1300" u="sng">
                <a:solidFill>
                  <a:schemeClr val="lt1"/>
                </a:solidFill>
                <a:latin typeface="Manjari"/>
                <a:ea typeface="Manjari"/>
                <a:cs typeface="Manjari"/>
                <a:sym typeface="Manjari"/>
                <a:hlinkClick r:id="rId7">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 (2m 33s)</a:t>
            </a:r>
            <a:endParaRPr sz="1300" u="sng">
              <a:solidFill>
                <a:schemeClr val="lt1"/>
              </a:solidFill>
              <a:latin typeface="Manjari"/>
              <a:ea typeface="Manjari"/>
              <a:cs typeface="Manjari"/>
              <a:sym typeface="Manjari"/>
            </a:endParaRPr>
          </a:p>
        </p:txBody>
      </p:sp>
      <p:pic>
        <p:nvPicPr>
          <p:cNvPr id="760" name="Google Shape;760;p95">
            <a:hlinkClick r:id="rId4"/>
          </p:cNvPr>
          <p:cNvPicPr preferRelativeResize="0"/>
          <p:nvPr/>
        </p:nvPicPr>
        <p:blipFill>
          <a:blip r:embed="rId8">
            <a:alphaModFix/>
          </a:blip>
          <a:stretch>
            <a:fillRect/>
          </a:stretch>
        </p:blipFill>
        <p:spPr>
          <a:xfrm>
            <a:off x="1314262" y="612250"/>
            <a:ext cx="2632817" cy="1486649"/>
          </a:xfrm>
          <a:prstGeom prst="rect">
            <a:avLst/>
          </a:prstGeom>
          <a:noFill/>
          <a:ln>
            <a:noFill/>
          </a:ln>
        </p:spPr>
      </p:pic>
      <p:pic>
        <p:nvPicPr>
          <p:cNvPr id="761" name="Google Shape;761;p95">
            <a:hlinkClick r:id="rId5"/>
          </p:cNvPr>
          <p:cNvPicPr preferRelativeResize="0"/>
          <p:nvPr/>
        </p:nvPicPr>
        <p:blipFill>
          <a:blip r:embed="rId9">
            <a:alphaModFix/>
          </a:blip>
          <a:stretch>
            <a:fillRect/>
          </a:stretch>
        </p:blipFill>
        <p:spPr>
          <a:xfrm>
            <a:off x="5093750" y="575376"/>
            <a:ext cx="2632402" cy="1479750"/>
          </a:xfrm>
          <a:prstGeom prst="rect">
            <a:avLst/>
          </a:prstGeom>
          <a:noFill/>
          <a:ln>
            <a:noFill/>
          </a:ln>
        </p:spPr>
      </p:pic>
      <p:pic>
        <p:nvPicPr>
          <p:cNvPr id="762" name="Google Shape;762;p95">
            <a:hlinkClick r:id="rId6"/>
          </p:cNvPr>
          <p:cNvPicPr preferRelativeResize="0"/>
          <p:nvPr/>
        </p:nvPicPr>
        <p:blipFill>
          <a:blip r:embed="rId10">
            <a:alphaModFix/>
          </a:blip>
          <a:stretch>
            <a:fillRect/>
          </a:stretch>
        </p:blipFill>
        <p:spPr>
          <a:xfrm>
            <a:off x="1304238" y="2720200"/>
            <a:ext cx="2672672" cy="1494800"/>
          </a:xfrm>
          <a:prstGeom prst="rect">
            <a:avLst/>
          </a:prstGeom>
          <a:noFill/>
          <a:ln>
            <a:noFill/>
          </a:ln>
        </p:spPr>
      </p:pic>
      <p:pic>
        <p:nvPicPr>
          <p:cNvPr id="763" name="Google Shape;763;p95">
            <a:hlinkClick r:id="rId7"/>
          </p:cNvPr>
          <p:cNvPicPr preferRelativeResize="0"/>
          <p:nvPr/>
        </p:nvPicPr>
        <p:blipFill>
          <a:blip r:embed="rId11">
            <a:alphaModFix/>
          </a:blip>
          <a:stretch>
            <a:fillRect/>
          </a:stretch>
        </p:blipFill>
        <p:spPr>
          <a:xfrm>
            <a:off x="5039173" y="2720200"/>
            <a:ext cx="2618036" cy="1479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00665" y="277449"/>
            <a:ext cx="8640543" cy="541500"/>
          </a:xfrm>
          <a:solidFill>
            <a:schemeClr val="accent2">
              <a:lumMod val="20000"/>
              <a:lumOff val="80000"/>
            </a:schemeClr>
          </a:solidFill>
        </p:spPr>
        <p:txBody>
          <a:bodyPr/>
          <a:lstStyle/>
          <a:p>
            <a:r>
              <a:rPr lang="en-GB" dirty="0" smtClean="0"/>
              <a:t>Key Safety Messages from Network Rail</a:t>
            </a:r>
            <a:endParaRPr lang="en-GB" dirty="0"/>
          </a:p>
        </p:txBody>
      </p:sp>
      <p:sp>
        <p:nvSpPr>
          <p:cNvPr id="4" name="Rectangle 3"/>
          <p:cNvSpPr/>
          <p:nvPr/>
        </p:nvSpPr>
        <p:spPr>
          <a:xfrm>
            <a:off x="228600" y="988516"/>
            <a:ext cx="6851073" cy="4154984"/>
          </a:xfrm>
          <a:prstGeom prst="rect">
            <a:avLst/>
          </a:prstGeom>
        </p:spPr>
        <p:txBody>
          <a:bodyPr wrap="square">
            <a:spAutoFit/>
          </a:bodyPr>
          <a:lstStyle/>
          <a:p>
            <a:pPr marL="342900" lvl="0" indent="-342900">
              <a:buSzPts val="1000"/>
              <a:buFont typeface="Symbol" panose="05050102010706020507" pitchFamily="18" charset="2"/>
              <a:buChar char=""/>
              <a:tabLst>
                <a:tab pos="457200" algn="l"/>
              </a:tabLst>
            </a:pPr>
            <a:r>
              <a:rPr lang="en-GB" sz="1200" dirty="0" smtClean="0">
                <a:latin typeface="Calibri" panose="020F0502020204030204" pitchFamily="34" charset="0"/>
                <a:ea typeface="Times New Roman" panose="02020603050405020304" pitchFamily="18" charset="0"/>
              </a:rPr>
              <a:t>Trains </a:t>
            </a:r>
            <a:r>
              <a:rPr lang="en-GB" sz="1200" dirty="0">
                <a:latin typeface="Calibri" panose="020F0502020204030204" pitchFamily="34" charset="0"/>
                <a:ea typeface="Times New Roman" panose="02020603050405020304" pitchFamily="18" charset="0"/>
              </a:rPr>
              <a:t>are fast and quiet, travelling up to 125mph and taking 2km (1 and a quarter miles) to come to a stop.</a:t>
            </a:r>
            <a:endParaRPr lang="en-GB" sz="1200" dirty="0">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200" dirty="0">
                <a:latin typeface="Calibri" panose="020F0502020204030204" pitchFamily="34" charset="0"/>
                <a:ea typeface="Times New Roman" panose="02020603050405020304" pitchFamily="18" charset="0"/>
              </a:rPr>
              <a:t>It is against the law to trespass on the railway and can result in a fine of £1,000 and a criminal record. This isn’t just about going onto the tracks, climbing over our fences etc. is still trespassing even if you don’t go on the tracks.</a:t>
            </a:r>
            <a:endParaRPr lang="en-GB" sz="1200" dirty="0">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200" dirty="0">
                <a:latin typeface="Calibri" panose="020F0502020204030204" pitchFamily="34" charset="0"/>
                <a:ea typeface="Times New Roman" panose="02020603050405020304" pitchFamily="18" charset="0"/>
              </a:rPr>
              <a:t>The electricity is ALWAYS switched on around the railway including our equipment boxes and overhead wires, and these use very high voltages and are very dangerous.</a:t>
            </a:r>
            <a:endParaRPr lang="en-GB" sz="1200" dirty="0">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200" dirty="0">
                <a:latin typeface="Calibri" panose="020F0502020204030204" pitchFamily="34" charset="0"/>
                <a:ea typeface="Times New Roman" panose="02020603050405020304" pitchFamily="18" charset="0"/>
              </a:rPr>
              <a:t>You don’t have to be touching the wires to receive an electric shock as electricity can jump (arc) up to 3 metres in any direction – including upwards. Even if you’re above the wires (e.g. climbing on a bridge) it doesn’t mean you’re safe from them when getting too close. The injuries received from such a shock can be life-changing, and unfortunately are often deadly.</a:t>
            </a:r>
            <a:endParaRPr lang="en-GB" sz="1200" dirty="0">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200" dirty="0">
                <a:latin typeface="Calibri" panose="020F0502020204030204" pitchFamily="34" charset="0"/>
                <a:ea typeface="Times New Roman" panose="02020603050405020304" pitchFamily="18" charset="0"/>
              </a:rPr>
              <a:t>Always Stop, Look and Listen before using a Level Crossing. Never start to cross a level crossing when its lights are flashing.</a:t>
            </a:r>
            <a:endParaRPr lang="en-GB" sz="1200" dirty="0">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200" dirty="0">
                <a:latin typeface="Calibri" panose="020F0502020204030204" pitchFamily="34" charset="0"/>
                <a:ea typeface="Times New Roman" panose="02020603050405020304" pitchFamily="18" charset="0"/>
              </a:rPr>
              <a:t>“Beware the Bubble” – make sure you’re paying attention whenever you use any kind of level crossing; keep dogs on short leads and don’t be distracted by phones, earphones etc. as you cross. </a:t>
            </a:r>
            <a:endParaRPr lang="en-GB" sz="1200" dirty="0">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200" dirty="0">
                <a:latin typeface="Calibri" panose="020F0502020204030204" pitchFamily="34" charset="0"/>
                <a:ea typeface="Times New Roman" panose="02020603050405020304" pitchFamily="18" charset="0"/>
              </a:rPr>
              <a:t>Trains can generate turbulence as they go past, it’s strong enough to drag someone onto the tracks or under the train – another good reason to not trespass, and the reason why we have the yellow lines on our platforms.</a:t>
            </a:r>
            <a:endParaRPr lang="en-GB" sz="1200" dirty="0">
              <a:latin typeface="Calibri" panose="020F0502020204030204" pitchFamily="34" charset="0"/>
              <a:ea typeface="Calibri" panose="020F0502020204030204" pitchFamily="34" charset="0"/>
            </a:endParaRPr>
          </a:p>
          <a:p>
            <a:pPr marL="342900" lvl="0" indent="-342900">
              <a:buSzPts val="1000"/>
              <a:buFont typeface="Symbol" panose="05050102010706020507" pitchFamily="18" charset="2"/>
              <a:buChar char=""/>
              <a:tabLst>
                <a:tab pos="457200" algn="l"/>
              </a:tabLst>
            </a:pPr>
            <a:r>
              <a:rPr lang="en-GB" sz="1200" dirty="0">
                <a:latin typeface="Calibri" panose="020F0502020204030204" pitchFamily="34" charset="0"/>
                <a:ea typeface="Times New Roman" panose="02020603050405020304" pitchFamily="18" charset="0"/>
              </a:rPr>
              <a:t>Should you witness any incidents of unauthorised access or trespass, or any other dangerous behaviour on or near railway land please contact British Transport Police on 0800 40 50 40, text 61016, or in emergencies call 999. You can also call the Network Rail 24 hour helpline on 03457 11 41 41.</a:t>
            </a:r>
            <a:endParaRPr lang="en-GB" sz="1200" dirty="0">
              <a:latin typeface="Calibri" panose="020F0502020204030204" pitchFamily="34" charset="0"/>
              <a:ea typeface="Calibri" panose="020F0502020204030204" pitchFamily="34" charset="0"/>
            </a:endParaRPr>
          </a:p>
        </p:txBody>
      </p:sp>
      <p:sp>
        <p:nvSpPr>
          <p:cNvPr id="5" name="TextBox 4"/>
          <p:cNvSpPr txBox="1"/>
          <p:nvPr/>
        </p:nvSpPr>
        <p:spPr>
          <a:xfrm>
            <a:off x="7225145" y="1018309"/>
            <a:ext cx="1683328" cy="2677656"/>
          </a:xfrm>
          <a:prstGeom prst="rect">
            <a:avLst/>
          </a:prstGeom>
          <a:solidFill>
            <a:schemeClr val="accent3">
              <a:lumMod val="40000"/>
              <a:lumOff val="60000"/>
            </a:schemeClr>
          </a:solidFill>
        </p:spPr>
        <p:txBody>
          <a:bodyPr wrap="square" rtlCol="0">
            <a:spAutoFit/>
          </a:bodyPr>
          <a:lstStyle/>
          <a:p>
            <a:r>
              <a:rPr lang="en-GB" sz="1200" dirty="0"/>
              <a:t>For more information on railway safety you can visit the websites </a:t>
            </a:r>
            <a:r>
              <a:rPr lang="en-GB" sz="1200" u="sng" dirty="0">
                <a:hlinkClick r:id="rId2"/>
              </a:rPr>
              <a:t>https://switchedonrailsafety.co.uk/</a:t>
            </a:r>
            <a:r>
              <a:rPr lang="en-GB" sz="1200" dirty="0"/>
              <a:t> which has games, quizzes, and activities aimed at those aged 3 to 16 years old and </a:t>
            </a:r>
            <a:r>
              <a:rPr lang="en-GB" sz="1200" u="sng" dirty="0">
                <a:hlinkClick r:id="rId3"/>
              </a:rPr>
              <a:t>https://www.youvstrain.co.uk/</a:t>
            </a:r>
            <a:r>
              <a:rPr lang="en-GB" sz="1200" dirty="0"/>
              <a:t> which has further resources available for those aged 11+.</a:t>
            </a:r>
          </a:p>
        </p:txBody>
      </p:sp>
      <p:pic>
        <p:nvPicPr>
          <p:cNvPr id="7" name="Picture 6"/>
          <p:cNvPicPr>
            <a:picLocks noChangeAspect="1"/>
          </p:cNvPicPr>
          <p:nvPr/>
        </p:nvPicPr>
        <p:blipFill>
          <a:blip r:embed="rId4"/>
          <a:stretch>
            <a:fillRect/>
          </a:stretch>
        </p:blipFill>
        <p:spPr>
          <a:xfrm>
            <a:off x="7546568" y="3983217"/>
            <a:ext cx="1361905" cy="571429"/>
          </a:xfrm>
          <a:prstGeom prst="rect">
            <a:avLst/>
          </a:prstGeom>
        </p:spPr>
      </p:pic>
    </p:spTree>
    <p:extLst>
      <p:ext uri="{BB962C8B-B14F-4D97-AF65-F5344CB8AC3E}">
        <p14:creationId xmlns:p14="http://schemas.microsoft.com/office/powerpoint/2010/main" val="3666069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sp>
        <p:nvSpPr>
          <p:cNvPr id="768" name="Google Shape;768;p96"/>
          <p:cNvSpPr txBox="1">
            <a:spLocks noGrp="1"/>
          </p:cNvSpPr>
          <p:nvPr>
            <p:ph type="title"/>
          </p:nvPr>
        </p:nvSpPr>
        <p:spPr>
          <a:xfrm>
            <a:off x="713250" y="498575"/>
            <a:ext cx="7717500" cy="541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Where to get support </a:t>
            </a:r>
            <a:endParaRPr/>
          </a:p>
        </p:txBody>
      </p:sp>
      <p:sp>
        <p:nvSpPr>
          <p:cNvPr id="769" name="Google Shape;769;p96"/>
          <p:cNvSpPr txBox="1"/>
          <p:nvPr/>
        </p:nvSpPr>
        <p:spPr>
          <a:xfrm>
            <a:off x="3650275" y="1191425"/>
            <a:ext cx="2167800" cy="454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200"/>
              </a:spcAft>
              <a:buNone/>
            </a:pPr>
            <a:r>
              <a:rPr lang="en" sz="2200" b="1">
                <a:solidFill>
                  <a:srgbClr val="40474B"/>
                </a:solidFill>
                <a:latin typeface="Hammersmith One"/>
                <a:ea typeface="Hammersmith One"/>
                <a:cs typeface="Hammersmith One"/>
                <a:sym typeface="Hammersmith One"/>
              </a:rPr>
              <a:t>Childline - 0800 1111</a:t>
            </a:r>
            <a:endParaRPr sz="2200" b="1">
              <a:solidFill>
                <a:srgbClr val="40474B"/>
              </a:solidFill>
              <a:latin typeface="Hammersmith One"/>
              <a:ea typeface="Hammersmith One"/>
              <a:cs typeface="Hammersmith One"/>
              <a:sym typeface="Hammersmith One"/>
            </a:endParaRPr>
          </a:p>
        </p:txBody>
      </p:sp>
      <p:sp>
        <p:nvSpPr>
          <p:cNvPr id="770" name="Google Shape;770;p96"/>
          <p:cNvSpPr txBox="1"/>
          <p:nvPr/>
        </p:nvSpPr>
        <p:spPr>
          <a:xfrm>
            <a:off x="3439375" y="3141125"/>
            <a:ext cx="2589600" cy="572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solidFill>
                  <a:srgbClr val="40474B"/>
                </a:solidFill>
                <a:latin typeface="Manjari"/>
                <a:ea typeface="Manjari"/>
                <a:cs typeface="Manjari"/>
                <a:sym typeface="Manjari"/>
              </a:rPr>
              <a:t>Free, 24-hour telephone helpline for children and young people anywhere in the UK to discuss personal issues and problems at home.</a:t>
            </a:r>
            <a:endParaRPr sz="1600">
              <a:solidFill>
                <a:srgbClr val="40474B"/>
              </a:solidFill>
              <a:latin typeface="Manjari"/>
              <a:ea typeface="Manjari"/>
              <a:cs typeface="Manjari"/>
              <a:sym typeface="Manjari"/>
            </a:endParaRPr>
          </a:p>
          <a:p>
            <a:pPr marL="0" lvl="0" indent="0" algn="ctr" rtl="0">
              <a:spcBef>
                <a:spcPts val="0"/>
              </a:spcBef>
              <a:spcAft>
                <a:spcPts val="0"/>
              </a:spcAft>
              <a:buNone/>
            </a:pPr>
            <a:endParaRPr sz="1600">
              <a:solidFill>
                <a:srgbClr val="40474B"/>
              </a:solidFill>
              <a:latin typeface="Manjari"/>
              <a:ea typeface="Manjari"/>
              <a:cs typeface="Manjari"/>
              <a:sym typeface="Manjari"/>
            </a:endParaRPr>
          </a:p>
          <a:p>
            <a:pPr marL="0" lvl="0" indent="0" algn="ctr" rtl="0">
              <a:spcBef>
                <a:spcPts val="0"/>
              </a:spcBef>
              <a:spcAft>
                <a:spcPts val="0"/>
              </a:spcAft>
              <a:buNone/>
            </a:pPr>
            <a:r>
              <a:rPr lang="en" sz="1600">
                <a:solidFill>
                  <a:srgbClr val="40474B"/>
                </a:solidFill>
                <a:latin typeface="Manjari"/>
                <a:ea typeface="Manjari"/>
                <a:cs typeface="Manjari"/>
                <a:sym typeface="Manjari"/>
              </a:rPr>
              <a:t>Childline can also support you if you’re worried about being taken abroad to get married or for FGM</a:t>
            </a:r>
            <a:endParaRPr sz="1600">
              <a:solidFill>
                <a:srgbClr val="40474B"/>
              </a:solidFill>
              <a:latin typeface="Manjari"/>
              <a:ea typeface="Manjari"/>
              <a:cs typeface="Manjari"/>
              <a:sym typeface="Manjari"/>
            </a:endParaRPr>
          </a:p>
        </p:txBody>
      </p:sp>
      <p:sp>
        <p:nvSpPr>
          <p:cNvPr id="771" name="Google Shape;771;p96"/>
          <p:cNvSpPr txBox="1"/>
          <p:nvPr/>
        </p:nvSpPr>
        <p:spPr>
          <a:xfrm>
            <a:off x="351050" y="1457875"/>
            <a:ext cx="2955600" cy="454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200" b="1">
                <a:solidFill>
                  <a:srgbClr val="40474B"/>
                </a:solidFill>
                <a:latin typeface="Hammersmith One"/>
                <a:ea typeface="Hammersmith One"/>
                <a:cs typeface="Hammersmith One"/>
                <a:sym typeface="Hammersmith One"/>
              </a:rPr>
              <a:t>Young Minds</a:t>
            </a:r>
            <a:endParaRPr sz="2200" b="1">
              <a:solidFill>
                <a:srgbClr val="40474B"/>
              </a:solidFill>
              <a:latin typeface="Hammersmith One"/>
              <a:ea typeface="Hammersmith One"/>
              <a:cs typeface="Hammersmith One"/>
              <a:sym typeface="Hammersmith One"/>
            </a:endParaRPr>
          </a:p>
          <a:p>
            <a:pPr marL="0" lvl="0" indent="0" algn="ctr" rtl="0">
              <a:spcBef>
                <a:spcPts val="1200"/>
              </a:spcBef>
              <a:spcAft>
                <a:spcPts val="1200"/>
              </a:spcAft>
              <a:buNone/>
            </a:pPr>
            <a:endParaRPr sz="2200" b="1">
              <a:solidFill>
                <a:srgbClr val="40474B"/>
              </a:solidFill>
              <a:latin typeface="Hammersmith One"/>
              <a:ea typeface="Hammersmith One"/>
              <a:cs typeface="Hammersmith One"/>
              <a:sym typeface="Hammersmith One"/>
            </a:endParaRPr>
          </a:p>
        </p:txBody>
      </p:sp>
      <p:sp>
        <p:nvSpPr>
          <p:cNvPr id="772" name="Google Shape;772;p96"/>
          <p:cNvSpPr txBox="1"/>
          <p:nvPr/>
        </p:nvSpPr>
        <p:spPr>
          <a:xfrm>
            <a:off x="696333" y="2723650"/>
            <a:ext cx="2265000" cy="572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600">
                <a:solidFill>
                  <a:srgbClr val="40474B"/>
                </a:solidFill>
                <a:latin typeface="Manjari"/>
                <a:ea typeface="Manjari"/>
                <a:cs typeface="Manjari"/>
                <a:sym typeface="Manjari"/>
              </a:rPr>
              <a:t>Mental health support for young people and advice on common problems and questions.</a:t>
            </a:r>
            <a:endParaRPr sz="1600">
              <a:solidFill>
                <a:srgbClr val="40474B"/>
              </a:solidFill>
              <a:latin typeface="Manjari"/>
              <a:ea typeface="Manjari"/>
              <a:cs typeface="Manjari"/>
              <a:sym typeface="Manjari"/>
            </a:endParaRPr>
          </a:p>
          <a:p>
            <a:pPr marL="0" lvl="0" indent="0" algn="ctr" rtl="0">
              <a:spcBef>
                <a:spcPts val="0"/>
              </a:spcBef>
              <a:spcAft>
                <a:spcPts val="0"/>
              </a:spcAft>
              <a:buNone/>
            </a:pPr>
            <a:endParaRPr sz="1600">
              <a:solidFill>
                <a:srgbClr val="40474B"/>
              </a:solidFill>
              <a:latin typeface="Manjari"/>
              <a:ea typeface="Manjari"/>
              <a:cs typeface="Manjari"/>
              <a:sym typeface="Manjari"/>
            </a:endParaRPr>
          </a:p>
          <a:p>
            <a:pPr marL="0" lvl="0" indent="0" algn="ctr" rtl="0">
              <a:spcBef>
                <a:spcPts val="0"/>
              </a:spcBef>
              <a:spcAft>
                <a:spcPts val="0"/>
              </a:spcAft>
              <a:buNone/>
            </a:pPr>
            <a:r>
              <a:rPr lang="en" sz="1600">
                <a:solidFill>
                  <a:srgbClr val="40474B"/>
                </a:solidFill>
                <a:latin typeface="Manjari"/>
                <a:ea typeface="Manjari"/>
                <a:cs typeface="Manjari"/>
                <a:sym typeface="Manjari"/>
              </a:rPr>
              <a:t>www.youngminds.org.uk</a:t>
            </a:r>
            <a:endParaRPr sz="1600">
              <a:solidFill>
                <a:srgbClr val="40474B"/>
              </a:solidFill>
              <a:latin typeface="Manjari"/>
              <a:ea typeface="Manjari"/>
              <a:cs typeface="Manjari"/>
              <a:sym typeface="Manjari"/>
            </a:endParaRPr>
          </a:p>
        </p:txBody>
      </p:sp>
      <p:sp>
        <p:nvSpPr>
          <p:cNvPr id="773" name="Google Shape;773;p96"/>
          <p:cNvSpPr txBox="1"/>
          <p:nvPr/>
        </p:nvSpPr>
        <p:spPr>
          <a:xfrm>
            <a:off x="6293475" y="2009000"/>
            <a:ext cx="2106900" cy="454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1200"/>
              </a:spcAft>
              <a:buNone/>
            </a:pPr>
            <a:r>
              <a:rPr lang="en" sz="2200" b="1">
                <a:solidFill>
                  <a:srgbClr val="40474B"/>
                </a:solidFill>
                <a:latin typeface="Hammersmith One"/>
                <a:ea typeface="Hammersmith One"/>
                <a:cs typeface="Hammersmith One"/>
                <a:sym typeface="Hammersmith One"/>
              </a:rPr>
              <a:t>In an emergency, always call 999.</a:t>
            </a:r>
            <a:endParaRPr sz="2200" b="1">
              <a:solidFill>
                <a:srgbClr val="40474B"/>
              </a:solidFill>
              <a:latin typeface="Hammersmith One"/>
              <a:ea typeface="Hammersmith One"/>
              <a:cs typeface="Hammersmith One"/>
              <a:sym typeface="Hammersmith One"/>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77"/>
        <p:cNvGrpSpPr/>
        <p:nvPr/>
      </p:nvGrpSpPr>
      <p:grpSpPr>
        <a:xfrm>
          <a:off x="0" y="0"/>
          <a:ext cx="0" cy="0"/>
          <a:chOff x="0" y="0"/>
          <a:chExt cx="0" cy="0"/>
        </a:xfrm>
      </p:grpSpPr>
      <p:sp>
        <p:nvSpPr>
          <p:cNvPr id="778" name="Google Shape;778;p97"/>
          <p:cNvSpPr txBox="1">
            <a:spLocks noGrp="1"/>
          </p:cNvSpPr>
          <p:nvPr>
            <p:ph type="body" idx="1"/>
          </p:nvPr>
        </p:nvSpPr>
        <p:spPr>
          <a:xfrm>
            <a:off x="713250" y="1176500"/>
            <a:ext cx="7717500" cy="3416400"/>
          </a:xfrm>
          <a:prstGeom prst="rect">
            <a:avLst/>
          </a:prstGeom>
        </p:spPr>
        <p:txBody>
          <a:bodyPr spcFirstLastPara="1" wrap="square" lIns="68575" tIns="68575" rIns="68575" bIns="68575" anchor="t" anchorCtr="0">
            <a:noAutofit/>
          </a:bodyPr>
          <a:lstStyle/>
          <a:p>
            <a:pPr marL="0" lvl="0" indent="0" algn="l" rtl="0">
              <a:spcBef>
                <a:spcPts val="0"/>
              </a:spcBef>
              <a:spcAft>
                <a:spcPts val="0"/>
              </a:spcAft>
              <a:buNone/>
            </a:pPr>
            <a:r>
              <a:rPr lang="en" sz="1400" u="sng">
                <a:solidFill>
                  <a:schemeClr val="hlink"/>
                </a:solidFill>
                <a:hlinkClick r:id="rId3"/>
              </a:rPr>
              <a:t>Young Minds - Self-care support over the summer holidays</a:t>
            </a:r>
            <a:endParaRPr sz="1400"/>
          </a:p>
          <a:p>
            <a:pPr marL="0" lvl="0" indent="0" algn="l" rtl="0">
              <a:spcBef>
                <a:spcPts val="0"/>
              </a:spcBef>
              <a:spcAft>
                <a:spcPts val="0"/>
              </a:spcAft>
              <a:buNone/>
            </a:pPr>
            <a:endParaRPr sz="1400"/>
          </a:p>
          <a:p>
            <a:pPr marL="0" lvl="0" indent="0" algn="l" rtl="0">
              <a:spcBef>
                <a:spcPts val="0"/>
              </a:spcBef>
              <a:spcAft>
                <a:spcPts val="0"/>
              </a:spcAft>
              <a:buNone/>
            </a:pPr>
            <a:r>
              <a:rPr lang="en" sz="1400" u="sng">
                <a:solidFill>
                  <a:schemeClr val="hlink"/>
                </a:solidFill>
                <a:hlinkClick r:id="rId4"/>
              </a:rPr>
              <a:t>Young Minds - Preparing pupils for summer holidays</a:t>
            </a:r>
            <a:endParaRPr sz="1400"/>
          </a:p>
          <a:p>
            <a:pPr marL="0" lvl="0" indent="0" algn="l" rtl="0">
              <a:spcBef>
                <a:spcPts val="0"/>
              </a:spcBef>
              <a:spcAft>
                <a:spcPts val="0"/>
              </a:spcAft>
              <a:buNone/>
            </a:pPr>
            <a:endParaRPr sz="1400"/>
          </a:p>
          <a:p>
            <a:pPr marL="0" lvl="0" indent="0" algn="l" rtl="0">
              <a:spcBef>
                <a:spcPts val="0"/>
              </a:spcBef>
              <a:spcAft>
                <a:spcPts val="0"/>
              </a:spcAft>
              <a:buNone/>
            </a:pPr>
            <a:r>
              <a:rPr lang="en" sz="1400" u="sng">
                <a:solidFill>
                  <a:schemeClr val="hlink"/>
                </a:solidFill>
                <a:hlinkClick r:id="rId5"/>
              </a:rPr>
              <a:t>Childline - Summer holidays</a:t>
            </a:r>
            <a:endParaRPr sz="1400"/>
          </a:p>
        </p:txBody>
      </p:sp>
      <p:sp>
        <p:nvSpPr>
          <p:cNvPr id="779" name="Google Shape;779;p97"/>
          <p:cNvSpPr txBox="1">
            <a:spLocks noGrp="1"/>
          </p:cNvSpPr>
          <p:nvPr>
            <p:ph type="title"/>
          </p:nvPr>
        </p:nvSpPr>
        <p:spPr>
          <a:xfrm>
            <a:off x="713250" y="523025"/>
            <a:ext cx="7717500" cy="541500"/>
          </a:xfrm>
          <a:prstGeom prst="rect">
            <a:avLst/>
          </a:prstGeom>
        </p:spPr>
        <p:txBody>
          <a:bodyPr spcFirstLastPara="1" wrap="square" lIns="68575" tIns="68575" rIns="68575" bIns="68575" anchor="b" anchorCtr="0">
            <a:noAutofit/>
          </a:bodyPr>
          <a:lstStyle/>
          <a:p>
            <a:pPr marL="0" lvl="0" indent="0" algn="l" rtl="0">
              <a:spcBef>
                <a:spcPts val="0"/>
              </a:spcBef>
              <a:spcAft>
                <a:spcPts val="0"/>
              </a:spcAft>
              <a:buNone/>
            </a:pPr>
            <a:r>
              <a:rPr lang="en" sz="2700"/>
              <a:t>Useful reference links if needed</a:t>
            </a:r>
            <a:endParaRPr sz="27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legant Education Pack for Students Infographics by Slidesgo">
  <a:themeElements>
    <a:clrScheme name="Simple Light">
      <a:dk1>
        <a:srgbClr val="E3EAF1"/>
      </a:dk1>
      <a:lt1>
        <a:srgbClr val="FFFFFF"/>
      </a:lt1>
      <a:dk2>
        <a:srgbClr val="6A34F8"/>
      </a:dk2>
      <a:lt2>
        <a:srgbClr val="FFFFFF"/>
      </a:lt2>
      <a:accent1>
        <a:srgbClr val="343D76"/>
      </a:accent1>
      <a:accent2>
        <a:srgbClr val="40474B"/>
      </a:accent2>
      <a:accent3>
        <a:srgbClr val="FCFD53"/>
      </a:accent3>
      <a:accent4>
        <a:srgbClr val="EDECDF"/>
      </a:accent4>
      <a:accent5>
        <a:srgbClr val="A0A299"/>
      </a:accent5>
      <a:accent6>
        <a:srgbClr val="FFFFFF"/>
      </a:accent6>
      <a:hlink>
        <a:srgbClr val="4501F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1272</Words>
  <Application>Microsoft Office PowerPoint</Application>
  <PresentationFormat>On-screen Show (16:9)</PresentationFormat>
  <Paragraphs>97</Paragraphs>
  <Slides>12</Slides>
  <Notes>9</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12</vt:i4>
      </vt:variant>
    </vt:vector>
  </HeadingPairs>
  <TitlesOfParts>
    <vt:vector size="28" baseType="lpstr">
      <vt:lpstr>Montserrat ExtraBold</vt:lpstr>
      <vt:lpstr>Manjari</vt:lpstr>
      <vt:lpstr>Helvetica</vt:lpstr>
      <vt:lpstr>Nunito</vt:lpstr>
      <vt:lpstr>Arial</vt:lpstr>
      <vt:lpstr>Calibri</vt:lpstr>
      <vt:lpstr>DM Sans Medium</vt:lpstr>
      <vt:lpstr>DM Sans</vt:lpstr>
      <vt:lpstr>Times New Roman</vt:lpstr>
      <vt:lpstr>Ubuntu</vt:lpstr>
      <vt:lpstr>Montserrat Black</vt:lpstr>
      <vt:lpstr>Hammersmith One</vt:lpstr>
      <vt:lpstr>Symbol</vt:lpstr>
      <vt:lpstr>Anaheim</vt:lpstr>
      <vt:lpstr>Simple Light</vt:lpstr>
      <vt:lpstr>Elegant Education Pack for Students Infographics by Slidesgo</vt:lpstr>
      <vt:lpstr>Summer Wellbeing &amp; Safety Advice</vt:lpstr>
      <vt:lpstr>Money and Summer Holidays</vt:lpstr>
      <vt:lpstr>A reality check…</vt:lpstr>
      <vt:lpstr>Habits &amp; Routines</vt:lpstr>
      <vt:lpstr>Some people find it useful to make a social story/ comic strip of what they will do each week to give a sense of routine and calm. You could help a younger sibling make a comic strip to help them settle into the holidays – stick it on the fridge</vt:lpstr>
      <vt:lpstr>Free/ cheap things to do in your area</vt:lpstr>
      <vt:lpstr>There is no “right” summer! </vt:lpstr>
      <vt:lpstr>Make a summer bucket list</vt:lpstr>
      <vt:lpstr>Videos to explore related topics further</vt:lpstr>
      <vt:lpstr>Key Safety Messages from Network Rail</vt:lpstr>
      <vt:lpstr>Where to get support </vt:lpstr>
      <vt:lpstr>Useful reference links if needed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reality check… Getting into today’s topic</dc:title>
  <dc:creator>Mrs C McKeown</dc:creator>
  <cp:lastModifiedBy>Mrs C McKeown</cp:lastModifiedBy>
  <cp:revision>5</cp:revision>
  <dcterms:modified xsi:type="dcterms:W3CDTF">2023-07-19T11:16:21Z</dcterms:modified>
</cp:coreProperties>
</file>