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9" r:id="rId2"/>
    <p:sldId id="281" r:id="rId3"/>
    <p:sldId id="280" r:id="rId4"/>
    <p:sldId id="265" r:id="rId5"/>
    <p:sldId id="256" r:id="rId6"/>
    <p:sldId id="273" r:id="rId7"/>
    <p:sldId id="260" r:id="rId8"/>
    <p:sldId id="257" r:id="rId9"/>
    <p:sldId id="263" r:id="rId10"/>
    <p:sldId id="258" r:id="rId11"/>
    <p:sldId id="261" r:id="rId12"/>
    <p:sldId id="259" r:id="rId13"/>
    <p:sldId id="262" r:id="rId14"/>
    <p:sldId id="264" r:id="rId15"/>
    <p:sldId id="266" r:id="rId16"/>
    <p:sldId id="268" r:id="rId17"/>
    <p:sldId id="267" r:id="rId18"/>
    <p:sldId id="270" r:id="rId19"/>
    <p:sldId id="271" r:id="rId20"/>
    <p:sldId id="272" r:id="rId21"/>
    <p:sldId id="274" r:id="rId22"/>
    <p:sldId id="275" r:id="rId23"/>
    <p:sldId id="276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09992-A994-4F79-BC57-F27659A619D2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3A520B-BFD9-46F6-B738-354887D59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363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A520B-BFD9-46F6-B738-354887D596B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813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285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791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199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301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321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142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189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860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015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128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61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D80E3-DBFC-465E-8509-4B31506B1336}" type="datetimeFigureOut">
              <a:rPr lang="en-GB" smtClean="0"/>
              <a:t>20/03/2015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60D8-77E8-4FEA-B27D-932DAE205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998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3384375"/>
          </a:xfrm>
        </p:spPr>
        <p:txBody>
          <a:bodyPr>
            <a:normAutofit/>
          </a:bodyPr>
          <a:lstStyle/>
          <a:p>
            <a:r>
              <a:rPr lang="en-GB" dirty="0" smtClean="0"/>
              <a:t>NATIONAL SCIENCE WEEK </a:t>
            </a:r>
            <a:br>
              <a:rPr lang="en-GB" dirty="0" smtClean="0"/>
            </a:br>
            <a:r>
              <a:rPr lang="en-GB" dirty="0" smtClean="0"/>
              <a:t>at </a:t>
            </a:r>
            <a:br>
              <a:rPr lang="en-GB" dirty="0" smtClean="0"/>
            </a:br>
            <a:r>
              <a:rPr lang="en-GB" dirty="0" smtClean="0"/>
              <a:t>THE PRIORY RUSKIN ACADEMY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MARCH 2015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4329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4752528"/>
          </a:xfrm>
        </p:spPr>
        <p:txBody>
          <a:bodyPr>
            <a:normAutofit/>
          </a:bodyPr>
          <a:lstStyle/>
          <a:p>
            <a:r>
              <a:rPr lang="en-GB" dirty="0" smtClean="0"/>
              <a:t>We meant it when we said that </a:t>
            </a:r>
            <a:r>
              <a:rPr lang="en-GB" dirty="0" smtClean="0"/>
              <a:t>The Priory </a:t>
            </a:r>
            <a:r>
              <a:rPr lang="en-GB" dirty="0" smtClean="0"/>
              <a:t>Ruskin </a:t>
            </a:r>
            <a:r>
              <a:rPr lang="en-GB" dirty="0" smtClean="0"/>
              <a:t>Academy </a:t>
            </a:r>
            <a:br>
              <a:rPr lang="en-GB" dirty="0" smtClean="0"/>
            </a:br>
            <a:r>
              <a:rPr lang="en-GB" dirty="0" smtClean="0"/>
              <a:t>aims </a:t>
            </a:r>
            <a:r>
              <a:rPr lang="en-GB" dirty="0" smtClean="0"/>
              <a:t>high</a:t>
            </a:r>
            <a:r>
              <a:rPr lang="en-GB" dirty="0" smtClean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08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just didn’t say how high!!!</a:t>
            </a:r>
            <a:endParaRPr lang="en-GB" dirty="0"/>
          </a:p>
        </p:txBody>
      </p:sp>
      <p:pic>
        <p:nvPicPr>
          <p:cNvPr id="12290" name="Picture 2" descr="\\prioryacademies.co.uk\Ruskin\Users\Staff\rwilde\usersettings\Desktop\Science week\137___03\the sun does shine!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55006"/>
            <a:ext cx="6974518" cy="52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091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\\prioryacademies.co.uk\Ruskin\Users\Staff\rwilde\usersettings\Desktop\Science week\137___03\getting set u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510688" cy="604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152554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                 Setting </a:t>
            </a:r>
            <a:r>
              <a:rPr lang="en-GB" sz="2400" b="1" dirty="0" smtClean="0"/>
              <a:t>up!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91058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\\prioryacademies.co.uk\Ruskin\Users\Staff\rwilde\usersettings\Desktop\Science week\137___03\filling the ballo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4494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Filling with helium!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62495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\\prioryacademies.co.uk\Ruskin\Users\Staff\rwilde\usersettings\Desktop\Science week\balloon edit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764704"/>
            <a:ext cx="8914076" cy="594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All ready to launch!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766171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\\prioryacademies.co.uk\Ruskin\Users\Staff\rwilde\usersettings\Desktop\Science week\137___03\nosing at the camera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2666"/>
            <a:ext cx="8744274" cy="628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16538" y="116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“so how does this thing work then?”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45959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\\prioryacademies.co.uk\Ruskin\Users\Staff\rwilde\usersettings\Desktop\Science week\137___03\Goodbye Priory Ruskin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486685" cy="586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    On </a:t>
            </a:r>
            <a:r>
              <a:rPr lang="en-GB" sz="2400" b="1" dirty="0" smtClean="0"/>
              <a:t>the move!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34372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\\prioryacademies.co.uk\Ruskin\Users\Staff\rwilde\usersettings\Desktop\Science week\137___03\up it goes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726712" cy="618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      Goodbye </a:t>
            </a:r>
            <a:r>
              <a:rPr lang="en-GB" sz="2400" b="1" dirty="0" smtClean="0"/>
              <a:t>Ruskin!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05202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\\prioryacademies.co.uk\Ruskin\Users\Staff\rwilde\usersettings\Desktop\Science week\137___03\grantham up hig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6642"/>
            <a:ext cx="8438681" cy="619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  Getting </a:t>
            </a:r>
            <a:r>
              <a:rPr lang="en-GB" sz="2400" b="1" dirty="0" smtClean="0"/>
              <a:t>higher!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74375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\\prioryacademies.co.uk\Ruskin\Users\Staff\rwilde\usersettings\Desktop\Science week\137___03\Priory up high!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0"/>
          <a:stretch/>
        </p:blipFill>
        <p:spPr bwMode="auto">
          <a:xfrm>
            <a:off x="179512" y="260648"/>
            <a:ext cx="8712968" cy="645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3923928" y="2204864"/>
            <a:ext cx="1224136" cy="324036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211960" y="1628800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There we are!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63074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\\prioryacademies.co.uk\Ruskin\Users\Staff\rwilde\usersettings\Desktop\Science week\137___03\IMG_19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582696" cy="605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5940152" y="548680"/>
            <a:ext cx="2088232" cy="446449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521848" y="15014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Further away still!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11296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\\prioryacademies.co.uk\Ruskin\Users\Staff\rwilde\usersettings\Desktop\Science week\137___03\stunning clou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7"/>
            <a:ext cx="842493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Above </a:t>
            </a:r>
            <a:r>
              <a:rPr lang="en-GB" sz="2400" b="1" dirty="0" smtClean="0"/>
              <a:t>the clouds!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80327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\\prioryacademies.co.uk\Ruskin\Users\Staff\rwilde\usersettings\Desktop\Science week\137___03\the sun does shine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66198" cy="628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60774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            The </a:t>
            </a:r>
            <a:r>
              <a:rPr lang="en-GB" sz="2400" b="1" dirty="0" smtClean="0"/>
              <a:t>sun does shine!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89533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\\prioryacademies.co.uk\Ruskin\Users\Staff\rwilde\usersettings\Desktop\Science week\138___03\25000 f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54705" cy="617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30473" y="1500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The highest point- 14 miles above earth!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25673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\\prioryacademies.co.uk\Ruskin\Users\Staff\rwilde\usersettings\Desktop\Science week\137___03\IMG_32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2676"/>
            <a:ext cx="8691217" cy="619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34977"/>
            <a:ext cx="9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The curvature of the earth becomes visible at this altitude!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43578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And now the descent……….!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750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\\prioryacademies.co.uk\Ruskin\Users\Staff\rwilde\usersettings\Desktop\Science week\138___03\down through the clou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26714" cy="607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Down through the clouds!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51151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\\prioryacademies.co.uk\Ruskin\Users\Staff\rwilde\usersettings\Desktop\Science week\138___03\coming down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846"/>
            <a:ext cx="8803849" cy="600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Hello earth!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80909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\\prioryacademies.co.uk\Ruskin\Users\Staff\rwilde\usersettings\Desktop\Science week\138___03\Hello earth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8640960" cy="599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The landing site is visible!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67772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\\prioryacademies.co.uk\Ruskin\Users\Staff\rwilde\usersettings\Desktop\Science week\138___03\IMG_35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246659" cy="618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3497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Falling fast now!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1139972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\\prioryacademies.co.uk\Ruskin\Users\Staff\rwilde\usersettings\Desktop\Science week\138___03\IMG_36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424936" cy="587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5691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….</a:t>
            </a:r>
            <a:r>
              <a:rPr lang="en-GB" sz="2400" b="1" dirty="0" err="1" smtClean="0"/>
              <a:t>aaaaaaaaaaaaaaaaannnnnnnnnnnnddd</a:t>
            </a:r>
            <a:r>
              <a:rPr lang="en-GB" sz="2400" b="1" dirty="0" smtClean="0"/>
              <a:t>…………!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5910734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\\prioryacademies.co.uk\Ruskin\Users\Staff\rwilde\usersettings\Desktop\Science week\138___03\landed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7432"/>
            <a:ext cx="8784976" cy="611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45767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CRASH! Now who is coming to collect the camera?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1099563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\\prioryacademies.co.uk\Ruskin\Users\Staff\rwilde\usersettings\Desktop\Science week\138___03\IMG_33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634"/>
            <a:ext cx="8619209" cy="646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170893"/>
            <a:ext cx="84751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accent3"/>
                </a:solidFill>
              </a:rPr>
              <a:t>Thank you all for being a part of the Priory Ruskin Science week </a:t>
            </a:r>
            <a:r>
              <a:rPr lang="en-GB" sz="4000" b="1" dirty="0" smtClean="0">
                <a:solidFill>
                  <a:schemeClr val="accent3"/>
                </a:solidFill>
                <a:sym typeface="Wingdings" panose="05000000000000000000" pitchFamily="2" charset="2"/>
              </a:rPr>
              <a:t></a:t>
            </a:r>
            <a:endParaRPr lang="en-GB" sz="40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389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142</TotalTime>
  <Words>148</Words>
  <Application>Microsoft Office PowerPoint</Application>
  <PresentationFormat>On-screen Show (4:3)</PresentationFormat>
  <Paragraphs>26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NATIONAL SCIENCE WEEK  at  THE PRIORY RUSKIN ACADEMY</vt:lpstr>
      <vt:lpstr>We meant it when we said that The Priory Ruskin Academy  aims high…</vt:lpstr>
      <vt:lpstr>We just didn’t say how high!!!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rwilde</dc:creator>
  <cp:lastModifiedBy>vrossington</cp:lastModifiedBy>
  <cp:revision>15</cp:revision>
  <dcterms:created xsi:type="dcterms:W3CDTF">2015-03-19T11:53:45Z</dcterms:created>
  <dcterms:modified xsi:type="dcterms:W3CDTF">2015-03-20T16:57:44Z</dcterms:modified>
</cp:coreProperties>
</file>