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5" r:id="rId5"/>
    <p:sldId id="262" r:id="rId6"/>
    <p:sldId id="273" r:id="rId7"/>
    <p:sldId id="266" r:id="rId8"/>
    <p:sldId id="267" r:id="rId9"/>
    <p:sldId id="274" r:id="rId10"/>
    <p:sldId id="269" r:id="rId11"/>
    <p:sldId id="272" r:id="rId12"/>
    <p:sldId id="270" r:id="rId13"/>
    <p:sldId id="271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03498C-4AB2-E285-E154-C2E013F0BA7D}" v="5" dt="2026-02-06T08:28:19.2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DDEEE-1DFD-4E12-BE56-C6281CAAD5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FF585-38E7-42CC-BEF2-85BA4BDDF8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97817-9DE6-40FC-A24D-98B63CA09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379B1-A4CE-429F-9403-B600DE4C4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4C881-3B20-4564-9A42-0DD4D1510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362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09A17-B849-4C79-892B-D7208310C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2E774-7C68-4077-863F-BFE174821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8EA80-4355-41EC-8297-BFACC45E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1CA503-413C-4FDE-9D02-6AF845310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C5491-638C-49F6-A6C2-53624A68B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16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220B1-3835-4C40-BE2C-E799A2AA8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5627B9-58E3-4942-9DD0-C114D500E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3DAA4C-04C0-4957-9948-158A51367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046E3-FA20-4ECA-9F67-131F984DE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4C4CF0-F124-4636-AA90-DB31A1E3C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33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C546C-4064-408A-BC8E-FFB594389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A6CFE-538B-435C-A055-378634D5CD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91EEC5-2BC1-42D5-B902-CF1E8EDFD3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94048-8B60-4F1D-A6B8-8DAF6D6B8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736C7-207C-4A16-9368-B90DBAC72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200BDC-62A9-4657-A0BF-8F03E9AF5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36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8E896-142D-4031-B753-63CC8C0E0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2AC112-20D5-432F-82B1-BDF2EE8BE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382DA3-75EF-4FBA-AF37-9E4B99B3E8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D390DD-B28F-4C63-A915-D79B225B11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C57D17-3547-43D4-8944-1DC1DF3A89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8B86E3-A2DD-4663-AD37-CDADCEE42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0F6829-DA41-4FDD-A841-F3BC9A432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8C765-999B-470B-990A-47932F800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60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CDA1F-DAFD-4ADC-9071-73D4ED602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C049A0-8CE8-4870-9C1C-AF7B9726D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297E06-A5CB-4242-88DE-F320BD826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F5F9F3-9CEC-451B-8BAD-49BB9A9E7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05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EF251B-E805-481F-A004-C3159C994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2106C6-CC9D-4440-AF38-0902387E9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219F37-30D2-46AE-97D0-E650F5904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503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EEC97-F5C7-46AF-AEBE-1C5449012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A923A-310E-4B57-89FB-0E7665275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52D5AF-E1D1-4BCF-8057-80EC5B3A9C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CAAAD1-E552-4603-81B7-82C52C987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2EB4CA-3956-4D48-8418-EDC74C39C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8E4A9E-A177-496B-932A-58AAF84D4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47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052A2-0FBF-4F04-B21A-37D97AD67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B6A1C8-1A7E-4686-8BB7-B3CC492603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957763-7CA9-42AE-A643-815E4BE10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334FA2-DC0A-4652-982D-41425F647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D9AFEF-EBA8-4F30-B9D2-717EC9450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707E37-9D32-4B18-87BA-C11A5E941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77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C0D4A-0DA8-4F84-9DE2-86CB295EE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AC5AA0-5E72-4D3C-A1D7-EF1EB400C4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BF5E29-49C5-4369-89FA-901C74B6F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6CDF9-C11C-4631-83CB-DC3F29624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596CAE-1367-4E99-9579-032097C47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104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E99DF8-4C74-4F61-B16D-075D440BFB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75698-726C-4A4D-AEA0-47E3E2BA47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3F15E-4967-4A41-9003-5C735747D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328FA5-AD9C-4FEC-A83A-C0E5B8425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E57CE-A627-4DA4-937A-9638850C3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64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854328-80ED-4FC5-9F54-541100B56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0E2DB4-1A7F-497B-99CF-7822E5289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7D88E-D381-4BC8-ABBB-55B538DD65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9CB9E-8A40-4F06-B0B3-56A8963A336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40B1D-E6D5-4910-B0A5-A0899FE8F8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98AC0-9C0F-4D5F-89AB-A33B74C28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60C48-2282-4D41-A7E8-F7FAAAE90D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62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rjohnston@prioryacademies.co.uk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lballentine@prioryacademies.co.uk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95" y="351693"/>
            <a:ext cx="2686074" cy="18991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889348" y="1690062"/>
            <a:ext cx="99832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</a:t>
            </a:r>
          </a:p>
          <a:p>
            <a:pPr algn="ctr"/>
            <a:endParaRPr lang="en-US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Live WEX (3 to 5 days)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Students find placement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Process has to be followed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Government requirement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1409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Dates</a:t>
            </a:r>
          </a:p>
          <a:p>
            <a:pPr algn="ctr"/>
            <a:endParaRPr lang="en-US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29</a:t>
            </a:r>
            <a:r>
              <a:rPr lang="en-US" sz="4400" baseline="30000" dirty="0"/>
              <a:t>th</a:t>
            </a:r>
            <a:r>
              <a:rPr lang="en-US" sz="4400" dirty="0"/>
              <a:t> June to 10</a:t>
            </a:r>
            <a:r>
              <a:rPr lang="en-US" sz="4400" baseline="30000" dirty="0"/>
              <a:t>th</a:t>
            </a:r>
            <a:r>
              <a:rPr lang="en-US" sz="4400" dirty="0"/>
              <a:t> July 2026</a:t>
            </a: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721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240527" y="1480988"/>
            <a:ext cx="99832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THE PAPERWORK HAS TO COMPLETED </a:t>
            </a:r>
          </a:p>
          <a:p>
            <a:pPr algn="ctr"/>
            <a:r>
              <a:rPr lang="en-US" sz="4400" dirty="0"/>
              <a:t>2 WEEKS BEFORE THE START DATE</a:t>
            </a:r>
          </a:p>
          <a:p>
            <a:pPr algn="ctr"/>
            <a:r>
              <a:rPr lang="en-US" sz="4400" dirty="0"/>
              <a:t>BECAUSE OF ADMIN CHECKS.</a:t>
            </a:r>
          </a:p>
          <a:p>
            <a:pPr algn="ctr"/>
            <a:endParaRPr lang="en-US" sz="4400" dirty="0"/>
          </a:p>
          <a:p>
            <a:pPr algn="ctr"/>
            <a:r>
              <a:rPr lang="en-US" sz="4400" dirty="0"/>
              <a:t>IF IT IS NOT THEN YOU CANNOT GO OUT!</a:t>
            </a:r>
          </a:p>
        </p:txBody>
      </p:sp>
    </p:spTree>
    <p:extLst>
      <p:ext uri="{BB962C8B-B14F-4D97-AF65-F5344CB8AC3E}">
        <p14:creationId xmlns:p14="http://schemas.microsoft.com/office/powerpoint/2010/main" val="10361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Tips</a:t>
            </a:r>
          </a:p>
          <a:p>
            <a:pPr algn="ctr"/>
            <a:endParaRPr lang="en-US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err="1"/>
              <a:t>Unifrog</a:t>
            </a:r>
            <a:r>
              <a:rPr lang="en-US" sz="4400" dirty="0"/>
              <a:t> – Apprenticeships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Ask Year 12/13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5709" y="2849880"/>
            <a:ext cx="5206125" cy="157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3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– GROFAR</a:t>
            </a:r>
          </a:p>
          <a:p>
            <a:pPr algn="ctr"/>
            <a:r>
              <a:rPr lang="en-US" sz="4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Check email (</a:t>
            </a:r>
            <a:r>
              <a:rPr lang="en-US" sz="4400" dirty="0" err="1"/>
              <a:t>grofar</a:t>
            </a:r>
            <a:r>
              <a:rPr lang="en-US" sz="4400" dirty="0"/>
              <a:t>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Click link and set up account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This is where all of the work experience will be administered</a:t>
            </a:r>
          </a:p>
        </p:txBody>
      </p:sp>
    </p:spTree>
    <p:extLst>
      <p:ext uri="{BB962C8B-B14F-4D97-AF65-F5344CB8AC3E}">
        <p14:creationId xmlns:p14="http://schemas.microsoft.com/office/powerpoint/2010/main" val="38853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– GROFAR</a:t>
            </a:r>
          </a:p>
          <a:p>
            <a:pPr algn="ctr"/>
            <a:r>
              <a:rPr lang="en-US" sz="4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Today you need to update your details and your parents’ contact details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Start to research </a:t>
            </a:r>
            <a:r>
              <a:rPr lang="en-US" sz="4400" dirty="0" err="1"/>
              <a:t>wher</a:t>
            </a:r>
            <a:r>
              <a:rPr lang="en-US" sz="4400" dirty="0"/>
              <a:t> you would like to complete your work experience</a:t>
            </a:r>
          </a:p>
        </p:txBody>
      </p:sp>
    </p:spTree>
    <p:extLst>
      <p:ext uri="{BB962C8B-B14F-4D97-AF65-F5344CB8AC3E}">
        <p14:creationId xmlns:p14="http://schemas.microsoft.com/office/powerpoint/2010/main" val="254943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– GROFAR</a:t>
            </a:r>
          </a:p>
          <a:p>
            <a:pPr algn="ctr"/>
            <a:r>
              <a:rPr lang="en-US" sz="4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Placements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Need start and end dates, job title, business details and point of contact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Your emergency contact details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Save a draft if you are missing anything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Tick the box and submit the application</a:t>
            </a:r>
          </a:p>
        </p:txBody>
      </p:sp>
    </p:spTree>
    <p:extLst>
      <p:ext uri="{BB962C8B-B14F-4D97-AF65-F5344CB8AC3E}">
        <p14:creationId xmlns:p14="http://schemas.microsoft.com/office/powerpoint/2010/main" val="328012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– GROFAR</a:t>
            </a:r>
          </a:p>
          <a:p>
            <a:pPr algn="ctr"/>
            <a:r>
              <a:rPr lang="en-US" sz="4400" dirty="0"/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A51D98-A28E-4079-ACF8-2D80B8D27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86" y="1652593"/>
            <a:ext cx="3826809" cy="17764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083085-58E5-4ADF-9277-48A9F2E09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986" y="3480827"/>
            <a:ext cx="3531676" cy="22054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325D58-6682-40D5-9838-26665AEAA1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3986" y="1655493"/>
            <a:ext cx="3140369" cy="29280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82800C-E449-4A48-9EF1-3FFC956ED2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0662" y="4583536"/>
            <a:ext cx="3659267" cy="20865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A5376C-DE6A-4CBF-B986-A955B3C68C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5849" y="1845963"/>
            <a:ext cx="3826809" cy="285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40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– GROFAR</a:t>
            </a:r>
          </a:p>
          <a:p>
            <a:pPr algn="ctr"/>
            <a:r>
              <a:rPr lang="en-US" sz="4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Please email </a:t>
            </a:r>
            <a:r>
              <a:rPr lang="en-US" sz="4400" dirty="0">
                <a:hlinkClick r:id="rId3"/>
              </a:rPr>
              <a:t>rjohnston@prioryacademies.co.uk</a:t>
            </a:r>
            <a:endParaRPr lang="en-US" sz="4400" dirty="0"/>
          </a:p>
          <a:p>
            <a:r>
              <a:rPr lang="en-US" sz="4400" dirty="0">
                <a:hlinkClick r:id="rId4"/>
              </a:rPr>
              <a:t>lballentine@prioryacademies.co.uk</a:t>
            </a:r>
            <a:endParaRPr lang="en-US" sz="4400" dirty="0"/>
          </a:p>
          <a:p>
            <a:endParaRPr lang="en-US" sz="4400" dirty="0"/>
          </a:p>
          <a:p>
            <a:r>
              <a:rPr lang="en-US" sz="4400" dirty="0"/>
              <a:t>Or speak to me so that I can finish the process in school.</a:t>
            </a:r>
          </a:p>
        </p:txBody>
      </p:sp>
    </p:spTree>
    <p:extLst>
      <p:ext uri="{BB962C8B-B14F-4D97-AF65-F5344CB8AC3E}">
        <p14:creationId xmlns:p14="http://schemas.microsoft.com/office/powerpoint/2010/main" val="207539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– GROFAR</a:t>
            </a:r>
          </a:p>
          <a:p>
            <a:pPr algn="ctr"/>
            <a:r>
              <a:rPr lang="en-US" sz="4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Emails will be sent to the business to confirm the placement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Then Lincoln have to check the paperwork before the WEX can go ahead</a:t>
            </a:r>
          </a:p>
        </p:txBody>
      </p:sp>
    </p:spTree>
    <p:extLst>
      <p:ext uri="{BB962C8B-B14F-4D97-AF65-F5344CB8AC3E}">
        <p14:creationId xmlns:p14="http://schemas.microsoft.com/office/powerpoint/2010/main" val="71860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AA5C985-9A58-4BA1-8A9E-CCE623F41E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55" y="0"/>
            <a:ext cx="2686074" cy="18991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3537F-0EEA-4E7D-937C-3F38B5F863BE}"/>
              </a:ext>
            </a:extLst>
          </p:cNvPr>
          <p:cNvSpPr txBox="1"/>
          <p:nvPr/>
        </p:nvSpPr>
        <p:spPr>
          <a:xfrm>
            <a:off x="1633931" y="827914"/>
            <a:ext cx="99832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Year 10 Work Experience Skills</a:t>
            </a:r>
          </a:p>
          <a:p>
            <a:pPr algn="ctr"/>
            <a:endParaRPr lang="en-US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Communication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Collaboration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err="1"/>
              <a:t>Organisation</a:t>
            </a:r>
            <a:endParaRPr lang="en-US" sz="4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IT skills</a:t>
            </a: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34155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819fa15-2d2b-4793-bd17-4d816e494ca9" xsi:nil="true"/>
    <Number xmlns="f592d304-b971-404f-b1df-67e876b68a03" xsi:nil="true"/>
    <lcf76f155ced4ddcb4097134ff3c332f xmlns="f592d304-b971-404f-b1df-67e876b68a0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892E7B1B2D7F4784CC1BA2863158FC" ma:contentTypeVersion="19" ma:contentTypeDescription="Create a new document." ma:contentTypeScope="" ma:versionID="17e09bf922d61f0043abae0f7fe3ba77">
  <xsd:schema xmlns:xsd="http://www.w3.org/2001/XMLSchema" xmlns:xs="http://www.w3.org/2001/XMLSchema" xmlns:p="http://schemas.microsoft.com/office/2006/metadata/properties" xmlns:ns2="f592d304-b971-404f-b1df-67e876b68a03" xmlns:ns3="fc5cccb1-b39d-4295-aab4-ab9f80cb28d2" xmlns:ns4="d819fa15-2d2b-4793-bd17-4d816e494ca9" targetNamespace="http://schemas.microsoft.com/office/2006/metadata/properties" ma:root="true" ma:fieldsID="c7973538b4705fccb9c96f36d8b7360a" ns2:_="" ns3:_="" ns4:_="">
    <xsd:import namespace="f592d304-b971-404f-b1df-67e876b68a03"/>
    <xsd:import namespace="fc5cccb1-b39d-4295-aab4-ab9f80cb28d2"/>
    <xsd:import namespace="d819fa15-2d2b-4793-bd17-4d816e494ca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4:TaxCatchAll" minOccurs="0"/>
                <xsd:element ref="ns2:Numbe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92d304-b971-404f-b1df-67e876b68a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a8f0d49-de92-476d-8bc1-83e989f976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Number" ma:index="24" nillable="true" ma:displayName="Number" ma:format="Dropdown" ma:internalName="Number" ma:percentage="FALSE">
      <xsd:simpleType>
        <xsd:restriction base="dms:Number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5cccb1-b39d-4295-aab4-ab9f80cb2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19fa15-2d2b-4793-bd17-4d816e494ca9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7b10942-c7b3-4135-a452-b207535854ff}" ma:internalName="TaxCatchAll" ma:showField="CatchAllData" ma:web="d819fa15-2d2b-4793-bd17-4d816e494ca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0DC0FA-57E6-44A3-B731-C1B26076D96D}">
  <ds:schemaRefs>
    <ds:schemaRef ds:uri="http://schemas.microsoft.com/office/2006/metadata/properties"/>
    <ds:schemaRef ds:uri="http://schemas.microsoft.com/office/infopath/2007/PartnerControls"/>
    <ds:schemaRef ds:uri="d819fa15-2d2b-4793-bd17-4d816e494ca9"/>
    <ds:schemaRef ds:uri="f592d304-b971-404f-b1df-67e876b68a03"/>
  </ds:schemaRefs>
</ds:datastoreItem>
</file>

<file path=customXml/itemProps2.xml><?xml version="1.0" encoding="utf-8"?>
<ds:datastoreItem xmlns:ds="http://schemas.openxmlformats.org/officeDocument/2006/customXml" ds:itemID="{CA8C7F3B-0372-488E-8385-FCB4E74767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92d304-b971-404f-b1df-67e876b68a03"/>
    <ds:schemaRef ds:uri="fc5cccb1-b39d-4295-aab4-ab9f80cb28d2"/>
    <ds:schemaRef ds:uri="d819fa15-2d2b-4793-bd17-4d816e494c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210A9E-148D-4758-AFFA-D2D6202D20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258</Words>
  <Application>Microsoft Office PowerPoint</Application>
  <PresentationFormat>Widescreen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Johnston</dc:creator>
  <cp:lastModifiedBy>Mrs L Ballentine</cp:lastModifiedBy>
  <cp:revision>39</cp:revision>
  <dcterms:created xsi:type="dcterms:W3CDTF">2020-11-09T15:27:41Z</dcterms:created>
  <dcterms:modified xsi:type="dcterms:W3CDTF">2026-02-24T11:59:47Z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0x0101005F892E7B1B2D7F4784CC1BA2863158FC</vt:lpwstr>
  </property>
  <property fmtid="{D5CDD505-2E9C-101B-9397-08002B2CF9AE}" pid="3" name="MediaServiceImageTags">
    <vt:lpwstr/>
  </property>
</Properties>
</file>